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sldIdLst>
    <p:sldId id="284" r:id="rId5"/>
    <p:sldId id="286" r:id="rId6"/>
    <p:sldId id="287" r:id="rId7"/>
    <p:sldId id="261" r:id="rId8"/>
    <p:sldId id="262" r:id="rId9"/>
    <p:sldId id="297" r:id="rId10"/>
    <p:sldId id="298" r:id="rId11"/>
    <p:sldId id="299" r:id="rId12"/>
    <p:sldId id="300" r:id="rId13"/>
    <p:sldId id="301" r:id="rId14"/>
    <p:sldId id="293" r:id="rId15"/>
    <p:sldId id="295" r:id="rId16"/>
  </p:sldIdLst>
  <p:sldSz cx="12192000" cy="6858000"/>
  <p:notesSz cx="6858000" cy="9144000"/>
  <p:defaultTextStyle>
    <a:defPPr rtl="0">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899" autoAdjust="0"/>
  </p:normalViewPr>
  <p:slideViewPr>
    <p:cSldViewPr snapToGrid="0" snapToObjects="1" showGuides="1">
      <p:cViewPr>
        <p:scale>
          <a:sx n="51" d="100"/>
          <a:sy n="51" d="100"/>
        </p:scale>
        <p:origin x="1256" y="308"/>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92" d="100"/>
          <a:sy n="92" d="100"/>
        </p:scale>
        <p:origin x="364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laitan kolawole" userId="e03834b74084cb7a" providerId="LiveId" clId="{F79B70E9-AE01-424E-A9B3-31C2F16A67FE}"/>
    <pc:docChg chg="addSld modSld">
      <pc:chgData name="olaitan kolawole" userId="e03834b74084cb7a" providerId="LiveId" clId="{F79B70E9-AE01-424E-A9B3-31C2F16A67FE}" dt="2024-09-16T04:08:42.654" v="3680" actId="1076"/>
      <pc:docMkLst>
        <pc:docMk/>
      </pc:docMkLst>
      <pc:sldChg chg="modSp mod">
        <pc:chgData name="olaitan kolawole" userId="e03834b74084cb7a" providerId="LiveId" clId="{F79B70E9-AE01-424E-A9B3-31C2F16A67FE}" dt="2024-09-16T04:05:31.877" v="3670" actId="113"/>
        <pc:sldMkLst>
          <pc:docMk/>
          <pc:sldMk cId="2831084956" sldId="261"/>
        </pc:sldMkLst>
        <pc:spChg chg="mod">
          <ac:chgData name="olaitan kolawole" userId="e03834b74084cb7a" providerId="LiveId" clId="{F79B70E9-AE01-424E-A9B3-31C2F16A67FE}" dt="2024-09-16T04:05:31.877" v="3670" actId="113"/>
          <ac:spMkLst>
            <pc:docMk/>
            <pc:sldMk cId="2831084956" sldId="261"/>
            <ac:spMk id="17" creationId="{135DEC17-7793-A28F-6420-878EDB94ED9C}"/>
          </ac:spMkLst>
        </pc:spChg>
      </pc:sldChg>
      <pc:sldChg chg="modSp mod">
        <pc:chgData name="olaitan kolawole" userId="e03834b74084cb7a" providerId="LiveId" clId="{F79B70E9-AE01-424E-A9B3-31C2F16A67FE}" dt="2024-09-16T04:05:15.911" v="3669" actId="14100"/>
        <pc:sldMkLst>
          <pc:docMk/>
          <pc:sldMk cId="2011023441" sldId="262"/>
        </pc:sldMkLst>
        <pc:spChg chg="mod">
          <ac:chgData name="olaitan kolawole" userId="e03834b74084cb7a" providerId="LiveId" clId="{F79B70E9-AE01-424E-A9B3-31C2F16A67FE}" dt="2024-09-16T04:05:03.609" v="3667" actId="14100"/>
          <ac:spMkLst>
            <pc:docMk/>
            <pc:sldMk cId="2011023441" sldId="262"/>
            <ac:spMk id="11" creationId="{C8C7540E-B0E4-8988-0AC7-7E0E7DD8192E}"/>
          </ac:spMkLst>
        </pc:spChg>
        <pc:picChg chg="mod">
          <ac:chgData name="olaitan kolawole" userId="e03834b74084cb7a" providerId="LiveId" clId="{F79B70E9-AE01-424E-A9B3-31C2F16A67FE}" dt="2024-09-16T04:05:15.911" v="3669" actId="14100"/>
          <ac:picMkLst>
            <pc:docMk/>
            <pc:sldMk cId="2011023441" sldId="262"/>
            <ac:picMk id="12" creationId="{1B44DADC-B5A9-22DF-2CC9-3F417AA4D6C1}"/>
          </ac:picMkLst>
        </pc:picChg>
      </pc:sldChg>
      <pc:sldChg chg="modSp mod">
        <pc:chgData name="olaitan kolawole" userId="e03834b74084cb7a" providerId="LiveId" clId="{F79B70E9-AE01-424E-A9B3-31C2F16A67FE}" dt="2024-09-16T04:06:38.315" v="3672" actId="113"/>
        <pc:sldMkLst>
          <pc:docMk/>
          <pc:sldMk cId="681978606" sldId="286"/>
        </pc:sldMkLst>
        <pc:spChg chg="mod">
          <ac:chgData name="olaitan kolawole" userId="e03834b74084cb7a" providerId="LiveId" clId="{F79B70E9-AE01-424E-A9B3-31C2F16A67FE}" dt="2024-09-16T04:06:38.315" v="3672" actId="113"/>
          <ac:spMkLst>
            <pc:docMk/>
            <pc:sldMk cId="681978606" sldId="286"/>
            <ac:spMk id="2" creationId="{830B3421-27E8-64F7-C72E-A20B3B5BFD28}"/>
          </ac:spMkLst>
        </pc:spChg>
      </pc:sldChg>
      <pc:sldChg chg="modSp mod">
        <pc:chgData name="olaitan kolawole" userId="e03834b74084cb7a" providerId="LiveId" clId="{F79B70E9-AE01-424E-A9B3-31C2F16A67FE}" dt="2024-09-16T04:08:42.654" v="3680" actId="1076"/>
        <pc:sldMkLst>
          <pc:docMk/>
          <pc:sldMk cId="3780002892" sldId="287"/>
        </pc:sldMkLst>
        <pc:spChg chg="mod">
          <ac:chgData name="olaitan kolawole" userId="e03834b74084cb7a" providerId="LiveId" clId="{F79B70E9-AE01-424E-A9B3-31C2F16A67FE}" dt="2024-09-16T04:05:48.782" v="3671" actId="113"/>
          <ac:spMkLst>
            <pc:docMk/>
            <pc:sldMk cId="3780002892" sldId="287"/>
            <ac:spMk id="3" creationId="{665BC0F7-9BAB-2ADE-CF39-13047262085B}"/>
          </ac:spMkLst>
        </pc:spChg>
        <pc:picChg chg="mod">
          <ac:chgData name="olaitan kolawole" userId="e03834b74084cb7a" providerId="LiveId" clId="{F79B70E9-AE01-424E-A9B3-31C2F16A67FE}" dt="2024-09-16T04:08:42.654" v="3680" actId="1076"/>
          <ac:picMkLst>
            <pc:docMk/>
            <pc:sldMk cId="3780002892" sldId="287"/>
            <ac:picMk id="6" creationId="{4E814E97-AF39-125E-0B54-4E4128D34B6C}"/>
          </ac:picMkLst>
        </pc:picChg>
      </pc:sldChg>
      <pc:sldChg chg="modSp mod">
        <pc:chgData name="olaitan kolawole" userId="e03834b74084cb7a" providerId="LiveId" clId="{F79B70E9-AE01-424E-A9B3-31C2F16A67FE}" dt="2024-09-16T04:07:34.861" v="3678" actId="14100"/>
        <pc:sldMkLst>
          <pc:docMk/>
          <pc:sldMk cId="3095245344" sldId="293"/>
        </pc:sldMkLst>
        <pc:spChg chg="mod">
          <ac:chgData name="olaitan kolawole" userId="e03834b74084cb7a" providerId="LiveId" clId="{F79B70E9-AE01-424E-A9B3-31C2F16A67FE}" dt="2024-09-16T04:07:34.861" v="3678" actId="14100"/>
          <ac:spMkLst>
            <pc:docMk/>
            <pc:sldMk cId="3095245344" sldId="293"/>
            <ac:spMk id="2" creationId="{D550CAC6-3968-4D63-A855-09547BB06588}"/>
          </ac:spMkLst>
        </pc:spChg>
        <pc:spChg chg="mod">
          <ac:chgData name="olaitan kolawole" userId="e03834b74084cb7a" providerId="LiveId" clId="{F79B70E9-AE01-424E-A9B3-31C2F16A67FE}" dt="2024-09-16T04:07:13.130" v="3675" actId="113"/>
          <ac:spMkLst>
            <pc:docMk/>
            <pc:sldMk cId="3095245344" sldId="293"/>
            <ac:spMk id="3" creationId="{2629AC71-9ED4-FA59-D386-5BD9C585DC67}"/>
          </ac:spMkLst>
        </pc:spChg>
        <pc:spChg chg="mod">
          <ac:chgData name="olaitan kolawole" userId="e03834b74084cb7a" providerId="LiveId" clId="{F79B70E9-AE01-424E-A9B3-31C2F16A67FE}" dt="2024-09-16T04:07:20.528" v="3676" actId="113"/>
          <ac:spMkLst>
            <pc:docMk/>
            <pc:sldMk cId="3095245344" sldId="293"/>
            <ac:spMk id="4" creationId="{1E2CADAC-D2BA-2781-21DF-E36A2D898FA9}"/>
          </ac:spMkLst>
        </pc:spChg>
        <pc:spChg chg="mod">
          <ac:chgData name="olaitan kolawole" userId="e03834b74084cb7a" providerId="LiveId" clId="{F79B70E9-AE01-424E-A9B3-31C2F16A67FE}" dt="2024-09-16T04:07:28.208" v="3677" actId="113"/>
          <ac:spMkLst>
            <pc:docMk/>
            <pc:sldMk cId="3095245344" sldId="293"/>
            <ac:spMk id="5" creationId="{8E688B1D-28C5-C399-CA01-21BE7C5F1E51}"/>
          </ac:spMkLst>
        </pc:spChg>
      </pc:sldChg>
      <pc:sldChg chg="modSp mod">
        <pc:chgData name="olaitan kolawole" userId="e03834b74084cb7a" providerId="LiveId" clId="{F79B70E9-AE01-424E-A9B3-31C2F16A67FE}" dt="2024-09-16T04:07:55.212" v="3679" actId="113"/>
        <pc:sldMkLst>
          <pc:docMk/>
          <pc:sldMk cId="2397583386" sldId="295"/>
        </pc:sldMkLst>
        <pc:spChg chg="mod">
          <ac:chgData name="olaitan kolawole" userId="e03834b74084cb7a" providerId="LiveId" clId="{F79B70E9-AE01-424E-A9B3-31C2F16A67FE}" dt="2024-09-16T04:07:55.212" v="3679" actId="113"/>
          <ac:spMkLst>
            <pc:docMk/>
            <pc:sldMk cId="2397583386" sldId="295"/>
            <ac:spMk id="24" creationId="{A4C5B759-93CB-5B5A-B1D2-2E3C42747C75}"/>
          </ac:spMkLst>
        </pc:spChg>
      </pc:sldChg>
      <pc:sldChg chg="modSp mod">
        <pc:chgData name="olaitan kolawole" userId="e03834b74084cb7a" providerId="LiveId" clId="{F79B70E9-AE01-424E-A9B3-31C2F16A67FE}" dt="2024-09-16T04:04:03.440" v="3634" actId="14100"/>
        <pc:sldMkLst>
          <pc:docMk/>
          <pc:sldMk cId="2863387400" sldId="297"/>
        </pc:sldMkLst>
        <pc:spChg chg="mod">
          <ac:chgData name="olaitan kolawole" userId="e03834b74084cb7a" providerId="LiveId" clId="{F79B70E9-AE01-424E-A9B3-31C2F16A67FE}" dt="2024-09-16T04:03:55.153" v="3633" actId="14100"/>
          <ac:spMkLst>
            <pc:docMk/>
            <pc:sldMk cId="2863387400" sldId="297"/>
            <ac:spMk id="11" creationId="{C8C7540E-B0E4-8988-0AC7-7E0E7DD8192E}"/>
          </ac:spMkLst>
        </pc:spChg>
        <pc:picChg chg="mod">
          <ac:chgData name="olaitan kolawole" userId="e03834b74084cb7a" providerId="LiveId" clId="{F79B70E9-AE01-424E-A9B3-31C2F16A67FE}" dt="2024-09-16T04:04:03.440" v="3634" actId="14100"/>
          <ac:picMkLst>
            <pc:docMk/>
            <pc:sldMk cId="2863387400" sldId="297"/>
            <ac:picMk id="8" creationId="{D1B39787-63CE-F52A-3166-507FB88A0126}"/>
          </ac:picMkLst>
        </pc:picChg>
      </pc:sldChg>
      <pc:sldChg chg="modSp mod">
        <pc:chgData name="olaitan kolawole" userId="e03834b74084cb7a" providerId="LiveId" clId="{F79B70E9-AE01-424E-A9B3-31C2F16A67FE}" dt="2024-09-16T04:02:52.118" v="3607" actId="14100"/>
        <pc:sldMkLst>
          <pc:docMk/>
          <pc:sldMk cId="2135106489" sldId="298"/>
        </pc:sldMkLst>
        <pc:spChg chg="mod">
          <ac:chgData name="olaitan kolawole" userId="e03834b74084cb7a" providerId="LiveId" clId="{F79B70E9-AE01-424E-A9B3-31C2F16A67FE}" dt="2024-09-16T04:02:37.906" v="3605" actId="14100"/>
          <ac:spMkLst>
            <pc:docMk/>
            <pc:sldMk cId="2135106489" sldId="298"/>
            <ac:spMk id="11" creationId="{C8C7540E-B0E4-8988-0AC7-7E0E7DD8192E}"/>
          </ac:spMkLst>
        </pc:spChg>
        <pc:picChg chg="mod">
          <ac:chgData name="olaitan kolawole" userId="e03834b74084cb7a" providerId="LiveId" clId="{F79B70E9-AE01-424E-A9B3-31C2F16A67FE}" dt="2024-09-16T04:02:52.118" v="3607" actId="14100"/>
          <ac:picMkLst>
            <pc:docMk/>
            <pc:sldMk cId="2135106489" sldId="298"/>
            <ac:picMk id="9" creationId="{FCF6A823-FBC7-81D6-7AC8-3CDF137C72EF}"/>
          </ac:picMkLst>
        </pc:picChg>
      </pc:sldChg>
      <pc:sldChg chg="modSp mod">
        <pc:chgData name="olaitan kolawole" userId="e03834b74084cb7a" providerId="LiveId" clId="{F79B70E9-AE01-424E-A9B3-31C2F16A67FE}" dt="2024-09-16T03:53:01.664" v="1653" actId="113"/>
        <pc:sldMkLst>
          <pc:docMk/>
          <pc:sldMk cId="757215029" sldId="299"/>
        </pc:sldMkLst>
        <pc:spChg chg="mod">
          <ac:chgData name="olaitan kolawole" userId="e03834b74084cb7a" providerId="LiveId" clId="{F79B70E9-AE01-424E-A9B3-31C2F16A67FE}" dt="2024-09-16T03:53:01.664" v="1653" actId="113"/>
          <ac:spMkLst>
            <pc:docMk/>
            <pc:sldMk cId="757215029" sldId="299"/>
            <ac:spMk id="11" creationId="{C8C7540E-B0E4-8988-0AC7-7E0E7DD8192E}"/>
          </ac:spMkLst>
        </pc:spChg>
        <pc:picChg chg="mod">
          <ac:chgData name="olaitan kolawole" userId="e03834b74084cb7a" providerId="LiveId" clId="{F79B70E9-AE01-424E-A9B3-31C2F16A67FE}" dt="2024-09-16T03:52:22.417" v="1642" actId="14100"/>
          <ac:picMkLst>
            <pc:docMk/>
            <pc:sldMk cId="757215029" sldId="299"/>
            <ac:picMk id="8" creationId="{2CB525D6-D1D5-C81F-6B92-4F1840A3D752}"/>
          </ac:picMkLst>
        </pc:picChg>
      </pc:sldChg>
      <pc:sldChg chg="modSp mod modNotesTx">
        <pc:chgData name="olaitan kolawole" userId="e03834b74084cb7a" providerId="LiveId" clId="{F79B70E9-AE01-424E-A9B3-31C2F16A67FE}" dt="2024-09-16T04:00:06.327" v="2852" actId="255"/>
        <pc:sldMkLst>
          <pc:docMk/>
          <pc:sldMk cId="27578961" sldId="300"/>
        </pc:sldMkLst>
        <pc:spChg chg="mod">
          <ac:chgData name="olaitan kolawole" userId="e03834b74084cb7a" providerId="LiveId" clId="{F79B70E9-AE01-424E-A9B3-31C2F16A67FE}" dt="2024-09-16T04:00:06.327" v="2852" actId="255"/>
          <ac:spMkLst>
            <pc:docMk/>
            <pc:sldMk cId="27578961" sldId="300"/>
            <ac:spMk id="11" creationId="{C8C7540E-B0E4-8988-0AC7-7E0E7DD8192E}"/>
          </ac:spMkLst>
        </pc:spChg>
      </pc:sldChg>
      <pc:sldChg chg="modSp add mod">
        <pc:chgData name="olaitan kolawole" userId="e03834b74084cb7a" providerId="LiveId" clId="{F79B70E9-AE01-424E-A9B3-31C2F16A67FE}" dt="2024-09-16T04:01:20.193" v="3579" actId="255"/>
        <pc:sldMkLst>
          <pc:docMk/>
          <pc:sldMk cId="1334412691" sldId="301"/>
        </pc:sldMkLst>
        <pc:spChg chg="mod">
          <ac:chgData name="olaitan kolawole" userId="e03834b74084cb7a" providerId="LiveId" clId="{F79B70E9-AE01-424E-A9B3-31C2F16A67FE}" dt="2024-09-16T04:01:20.193" v="3579" actId="255"/>
          <ac:spMkLst>
            <pc:docMk/>
            <pc:sldMk cId="1334412691" sldId="301"/>
            <ac:spMk id="11" creationId="{C8C7540E-B0E4-8988-0AC7-7E0E7DD8192E}"/>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en-GB" sz="1200"/>
            </a:lvl1pPr>
          </a:lstStyle>
          <a:p>
            <a:pPr rtl="0"/>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en-GB" sz="1200"/>
            </a:lvl1pPr>
          </a:lstStyle>
          <a:p>
            <a:pPr rtl="0"/>
            <a:fld id="{C238102F-BFA3-4357-9FA0-3A064E6F1B5A}" type="datetimeFigureOut">
              <a:rPr lang="en-GB" smtClean="0"/>
              <a:t>16/09/2024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en-GB"/>
            </a:defPPr>
          </a:lstStyle>
          <a:p>
            <a:pPr rtl="0"/>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en-GB"/>
            </a:def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en-GB" sz="1200"/>
            </a:lvl1pPr>
          </a:lstStyle>
          <a:p>
            <a:pPr rtl="0"/>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en-GB" sz="1200"/>
            </a:lvl1pPr>
          </a:lstStyle>
          <a:p>
            <a:pPr rtl="0"/>
            <a:fld id="{980D3DFC-11A7-4DDF-8AEE-A5ACE051EBF3}" type="slidenum">
              <a:rPr lang="en-GB" smtClean="0"/>
              <a:t>‹#›</a:t>
            </a:fld>
            <a:endParaRPr lang="en-GB"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lang="en-GB" sz="1200" kern="1200">
        <a:solidFill>
          <a:schemeClr val="tx1"/>
        </a:solidFill>
        <a:latin typeface="+mn-lt"/>
        <a:ea typeface="+mn-ea"/>
        <a:cs typeface="+mn-cs"/>
      </a:defRPr>
    </a:lvl1pPr>
    <a:lvl2pPr marL="457200" algn="l" defTabSz="914400" rtl="0" eaLnBrk="1" latinLnBrk="0" hangingPunct="1">
      <a:defRPr lang="en-GB" sz="1200" kern="1200">
        <a:solidFill>
          <a:schemeClr val="tx1"/>
        </a:solidFill>
        <a:latin typeface="+mn-lt"/>
        <a:ea typeface="+mn-ea"/>
        <a:cs typeface="+mn-cs"/>
      </a:defRPr>
    </a:lvl2pPr>
    <a:lvl3pPr marL="914400" algn="l" defTabSz="914400" rtl="0" eaLnBrk="1" latinLnBrk="0" hangingPunct="1">
      <a:defRPr lang="en-GB" sz="1200" kern="1200">
        <a:solidFill>
          <a:schemeClr val="tx1"/>
        </a:solidFill>
        <a:latin typeface="+mn-lt"/>
        <a:ea typeface="+mn-ea"/>
        <a:cs typeface="+mn-cs"/>
      </a:defRPr>
    </a:lvl3pPr>
    <a:lvl4pPr marL="1371600" algn="l" defTabSz="914400" rtl="0" eaLnBrk="1" latinLnBrk="0" hangingPunct="1">
      <a:defRPr lang="en-GB" sz="1200" kern="1200">
        <a:solidFill>
          <a:schemeClr val="tx1"/>
        </a:solidFill>
        <a:latin typeface="+mn-lt"/>
        <a:ea typeface="+mn-ea"/>
        <a:cs typeface="+mn-cs"/>
      </a:defRPr>
    </a:lvl4pPr>
    <a:lvl5pPr marL="1828800" algn="l" defTabSz="914400" rtl="0" eaLnBrk="1" latinLnBrk="0" hangingPunct="1">
      <a:defRPr lang="en-GB" sz="1200" kern="1200">
        <a:solidFill>
          <a:schemeClr val="tx1"/>
        </a:solidFill>
        <a:latin typeface="+mn-lt"/>
        <a:ea typeface="+mn-ea"/>
        <a:cs typeface="+mn-cs"/>
      </a:defRPr>
    </a:lvl5pPr>
    <a:lvl6pPr marL="2286000" algn="l" defTabSz="914400" rtl="0" eaLnBrk="1" latinLnBrk="0" hangingPunct="1">
      <a:defRPr lang="en-GB" sz="1200" kern="1200">
        <a:solidFill>
          <a:schemeClr val="tx1"/>
        </a:solidFill>
        <a:latin typeface="+mn-lt"/>
        <a:ea typeface="+mn-ea"/>
        <a:cs typeface="+mn-cs"/>
      </a:defRPr>
    </a:lvl6pPr>
    <a:lvl7pPr marL="2743200" algn="l" defTabSz="914400" rtl="0" eaLnBrk="1" latinLnBrk="0" hangingPunct="1">
      <a:defRPr lang="en-GB" sz="1200" kern="1200">
        <a:solidFill>
          <a:schemeClr val="tx1"/>
        </a:solidFill>
        <a:latin typeface="+mn-lt"/>
        <a:ea typeface="+mn-ea"/>
        <a:cs typeface="+mn-cs"/>
      </a:defRPr>
    </a:lvl7pPr>
    <a:lvl8pPr marL="3200400" algn="l" defTabSz="914400" rtl="0" eaLnBrk="1" latinLnBrk="0" hangingPunct="1">
      <a:defRPr lang="en-GB" sz="1200" kern="1200">
        <a:solidFill>
          <a:schemeClr val="tx1"/>
        </a:solidFill>
        <a:latin typeface="+mn-lt"/>
        <a:ea typeface="+mn-ea"/>
        <a:cs typeface="+mn-cs"/>
      </a:defRPr>
    </a:lvl8pPr>
    <a:lvl9pPr marL="3657600" algn="l" defTabSz="914400" rtl="0" eaLnBrk="1" latinLnBrk="0" hangingPunct="1">
      <a:defRPr lang="en-GB"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980D3DFC-11A7-4DDF-8AEE-A5ACE051EBF3}" type="slidenum">
              <a:rPr lang="en-GB" smtClean="0"/>
              <a:t>1</a:t>
            </a:fld>
            <a:endParaRPr lang="en-GB"/>
          </a:p>
        </p:txBody>
      </p:sp>
    </p:spTree>
    <p:extLst>
      <p:ext uri="{BB962C8B-B14F-4D97-AF65-F5344CB8AC3E}">
        <p14:creationId xmlns:p14="http://schemas.microsoft.com/office/powerpoint/2010/main" val="19087913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GB" dirty="0"/>
          </a:p>
        </p:txBody>
      </p:sp>
      <p:sp>
        <p:nvSpPr>
          <p:cNvPr id="4" name="Slide Number Placeholder 3"/>
          <p:cNvSpPr>
            <a:spLocks noGrp="1"/>
          </p:cNvSpPr>
          <p:nvPr>
            <p:ph type="sldNum" sz="quarter" idx="5"/>
          </p:nvPr>
        </p:nvSpPr>
        <p:spPr/>
        <p:txBody>
          <a:bodyPr/>
          <a:lstStyle/>
          <a:p>
            <a:pPr rtl="0"/>
            <a:fld id="{980D3DFC-11A7-4DDF-8AEE-A5ACE051EBF3}" type="slidenum">
              <a:rPr lang="en-GB" smtClean="0"/>
              <a:t>10</a:t>
            </a:fld>
            <a:endParaRPr lang="en-GB"/>
          </a:p>
        </p:txBody>
      </p:sp>
    </p:spTree>
    <p:extLst>
      <p:ext uri="{BB962C8B-B14F-4D97-AF65-F5344CB8AC3E}">
        <p14:creationId xmlns:p14="http://schemas.microsoft.com/office/powerpoint/2010/main" val="19879356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980D3DFC-11A7-4DDF-8AEE-A5ACE051EBF3}" type="slidenum">
              <a:rPr lang="en-GB" smtClean="0"/>
              <a:t>11</a:t>
            </a:fld>
            <a:endParaRPr lang="en-GB"/>
          </a:p>
        </p:txBody>
      </p:sp>
    </p:spTree>
    <p:extLst>
      <p:ext uri="{BB962C8B-B14F-4D97-AF65-F5344CB8AC3E}">
        <p14:creationId xmlns:p14="http://schemas.microsoft.com/office/powerpoint/2010/main" val="17697715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980D3DFC-11A7-4DDF-8AEE-A5ACE051EBF3}" type="slidenum">
              <a:rPr lang="en-GB" smtClean="0"/>
              <a:t>12</a:t>
            </a:fld>
            <a:endParaRPr lang="en-GB"/>
          </a:p>
        </p:txBody>
      </p:sp>
    </p:spTree>
    <p:extLst>
      <p:ext uri="{BB962C8B-B14F-4D97-AF65-F5344CB8AC3E}">
        <p14:creationId xmlns:p14="http://schemas.microsoft.com/office/powerpoint/2010/main" val="1931168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980D3DFC-11A7-4DDF-8AEE-A5ACE051EBF3}" type="slidenum">
              <a:rPr lang="en-GB" smtClean="0"/>
              <a:t>2</a:t>
            </a:fld>
            <a:endParaRPr lang="en-GB"/>
          </a:p>
        </p:txBody>
      </p:sp>
    </p:spTree>
    <p:extLst>
      <p:ext uri="{BB962C8B-B14F-4D97-AF65-F5344CB8AC3E}">
        <p14:creationId xmlns:p14="http://schemas.microsoft.com/office/powerpoint/2010/main" val="3283356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980D3DFC-11A7-4DDF-8AEE-A5ACE051EBF3}" type="slidenum">
              <a:rPr lang="en-GB" smtClean="0"/>
              <a:t>3</a:t>
            </a:fld>
            <a:endParaRPr lang="en-GB"/>
          </a:p>
        </p:txBody>
      </p:sp>
    </p:spTree>
    <p:extLst>
      <p:ext uri="{BB962C8B-B14F-4D97-AF65-F5344CB8AC3E}">
        <p14:creationId xmlns:p14="http://schemas.microsoft.com/office/powerpoint/2010/main" val="12721241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980D3DFC-11A7-4DDF-8AEE-A5ACE051EBF3}" type="slidenum">
              <a:rPr lang="en-GB" smtClean="0"/>
              <a:t>4</a:t>
            </a:fld>
            <a:endParaRPr lang="en-GB"/>
          </a:p>
        </p:txBody>
      </p:sp>
    </p:spTree>
    <p:extLst>
      <p:ext uri="{BB962C8B-B14F-4D97-AF65-F5344CB8AC3E}">
        <p14:creationId xmlns:p14="http://schemas.microsoft.com/office/powerpoint/2010/main" val="28182960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980D3DFC-11A7-4DDF-8AEE-A5ACE051EBF3}" type="slidenum">
              <a:rPr lang="en-GB" smtClean="0"/>
              <a:t>5</a:t>
            </a:fld>
            <a:endParaRPr lang="en-GB"/>
          </a:p>
        </p:txBody>
      </p:sp>
    </p:spTree>
    <p:extLst>
      <p:ext uri="{BB962C8B-B14F-4D97-AF65-F5344CB8AC3E}">
        <p14:creationId xmlns:p14="http://schemas.microsoft.com/office/powerpoint/2010/main" val="2295455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980D3DFC-11A7-4DDF-8AEE-A5ACE051EBF3}" type="slidenum">
              <a:rPr lang="en-GB" smtClean="0"/>
              <a:t>6</a:t>
            </a:fld>
            <a:endParaRPr lang="en-GB"/>
          </a:p>
        </p:txBody>
      </p:sp>
    </p:spTree>
    <p:extLst>
      <p:ext uri="{BB962C8B-B14F-4D97-AF65-F5344CB8AC3E}">
        <p14:creationId xmlns:p14="http://schemas.microsoft.com/office/powerpoint/2010/main" val="13804945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980D3DFC-11A7-4DDF-8AEE-A5ACE051EBF3}" type="slidenum">
              <a:rPr lang="en-GB" smtClean="0"/>
              <a:t>7</a:t>
            </a:fld>
            <a:endParaRPr lang="en-GB"/>
          </a:p>
        </p:txBody>
      </p:sp>
    </p:spTree>
    <p:extLst>
      <p:ext uri="{BB962C8B-B14F-4D97-AF65-F5344CB8AC3E}">
        <p14:creationId xmlns:p14="http://schemas.microsoft.com/office/powerpoint/2010/main" val="19543137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this dashboard is a tool designed for in-depth analysis and monitoring of sales performance, customer demographics, and product trends in the bike sales industry, providing actionable insights that can help drive business decisions.</a:t>
            </a:r>
          </a:p>
          <a:p>
            <a:endParaRPr lang="en-GB" dirty="0"/>
          </a:p>
        </p:txBody>
      </p:sp>
      <p:sp>
        <p:nvSpPr>
          <p:cNvPr id="4" name="Slide Number Placeholder 3"/>
          <p:cNvSpPr>
            <a:spLocks noGrp="1"/>
          </p:cNvSpPr>
          <p:nvPr>
            <p:ph type="sldNum" sz="quarter" idx="5"/>
          </p:nvPr>
        </p:nvSpPr>
        <p:spPr/>
        <p:txBody>
          <a:bodyPr/>
          <a:lstStyle/>
          <a:p>
            <a:pPr rtl="0"/>
            <a:fld id="{980D3DFC-11A7-4DDF-8AEE-A5ACE051EBF3}" type="slidenum">
              <a:rPr lang="en-GB" smtClean="0"/>
              <a:t>8</a:t>
            </a:fld>
            <a:endParaRPr lang="en-GB"/>
          </a:p>
        </p:txBody>
      </p:sp>
    </p:spTree>
    <p:extLst>
      <p:ext uri="{BB962C8B-B14F-4D97-AF65-F5344CB8AC3E}">
        <p14:creationId xmlns:p14="http://schemas.microsoft.com/office/powerpoint/2010/main" val="4558531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GB" dirty="0"/>
          </a:p>
        </p:txBody>
      </p:sp>
      <p:sp>
        <p:nvSpPr>
          <p:cNvPr id="4" name="Slide Number Placeholder 3"/>
          <p:cNvSpPr>
            <a:spLocks noGrp="1"/>
          </p:cNvSpPr>
          <p:nvPr>
            <p:ph type="sldNum" sz="quarter" idx="5"/>
          </p:nvPr>
        </p:nvSpPr>
        <p:spPr/>
        <p:txBody>
          <a:bodyPr/>
          <a:lstStyle/>
          <a:p>
            <a:pPr rtl="0"/>
            <a:fld id="{980D3DFC-11A7-4DDF-8AEE-A5ACE051EBF3}" type="slidenum">
              <a:rPr lang="en-GB" smtClean="0"/>
              <a:t>9</a:t>
            </a:fld>
            <a:endParaRPr lang="en-GB"/>
          </a:p>
        </p:txBody>
      </p:sp>
    </p:spTree>
    <p:extLst>
      <p:ext uri="{BB962C8B-B14F-4D97-AF65-F5344CB8AC3E}">
        <p14:creationId xmlns:p14="http://schemas.microsoft.com/office/powerpoint/2010/main" val="40088402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rtlCol="0" anchor="b">
            <a:noAutofit/>
          </a:bodyPr>
          <a:lstStyle>
            <a:lvl1pPr marL="0" indent="0" algn="l">
              <a:lnSpc>
                <a:spcPct val="90000"/>
              </a:lnSpc>
              <a:defRPr lang="en-GB" sz="6000"/>
            </a:lvl1pPr>
          </a:lstStyle>
          <a:p>
            <a:pPr rtl="0"/>
            <a:r>
              <a:rPr lang="en-US" noProof="0"/>
              <a:t>Click to edit Master title style</a:t>
            </a:r>
            <a:endParaRPr lang="en-GB" noProof="0"/>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rtlCol="0">
            <a:noAutofit/>
          </a:bodyPr>
          <a:lstStyle>
            <a:lvl1pPr marL="54864" indent="0" algn="l">
              <a:lnSpc>
                <a:spcPct val="120000"/>
              </a:lnSpc>
              <a:spcBef>
                <a:spcPts val="0"/>
              </a:spcBef>
              <a:buNone/>
              <a:defRPr lang="en-GB" sz="2000"/>
            </a:lvl1pPr>
            <a:lvl2pPr marL="457200" indent="0" algn="ctr">
              <a:buNone/>
              <a:defRPr lang="en-GB" sz="2000"/>
            </a:lvl2pPr>
            <a:lvl3pPr marL="914400" indent="0" algn="ctr">
              <a:buNone/>
              <a:defRPr lang="en-GB" sz="1800"/>
            </a:lvl3pPr>
            <a:lvl4pPr marL="1371600" indent="0" algn="ctr">
              <a:buNone/>
              <a:defRPr lang="en-GB" sz="1600"/>
            </a:lvl4pPr>
            <a:lvl5pPr marL="1828800" indent="0" algn="ctr">
              <a:buNone/>
              <a:defRPr lang="en-GB" sz="1600"/>
            </a:lvl5pPr>
            <a:lvl6pPr marL="2286000" indent="0" algn="ctr">
              <a:buNone/>
              <a:defRPr lang="en-GB" sz="1600"/>
            </a:lvl6pPr>
            <a:lvl7pPr marL="2743200" indent="0" algn="ctr">
              <a:buNone/>
              <a:defRPr lang="en-GB" sz="1600"/>
            </a:lvl7pPr>
            <a:lvl8pPr marL="3200400" indent="0" algn="ctr">
              <a:buNone/>
              <a:defRPr lang="en-GB" sz="1600"/>
            </a:lvl8pPr>
            <a:lvl9pPr marL="3657600" indent="0" algn="ctr">
              <a:buNone/>
              <a:defRPr lang="en-GB" sz="1600"/>
            </a:lvl9pPr>
          </a:lstStyle>
          <a:p>
            <a:pPr rtl="0"/>
            <a:r>
              <a:rPr lang="en-US" noProof="0"/>
              <a:t>Click to edit Master subtitle style</a:t>
            </a:r>
            <a:endParaRPr lang="en-GB" noProof="0"/>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GB" sz="1800">
                <a:solidFill>
                  <a:schemeClr val="tx1"/>
                </a:solidFill>
              </a:defRPr>
            </a:lvl1pPr>
          </a:lstStyle>
          <a:p>
            <a:pPr marL="0" lvl="0" algn="ctr" rtl="0"/>
            <a:r>
              <a:rPr lang="en-US" noProof="0"/>
              <a:t>Click icon to add picture</a:t>
            </a:r>
            <a:endParaRPr lang="en-GB" noProof="0"/>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rtlCol="0"/>
          <a:lstStyle>
            <a:lvl1pPr>
              <a:defRPr lang="en-GB">
                <a:solidFill>
                  <a:schemeClr val="bg1"/>
                </a:solidFill>
              </a:defRPr>
            </a:lvl1pPr>
          </a:lstStyle>
          <a:p>
            <a:pPr rtl="0"/>
            <a:r>
              <a:rPr lang="en-US" noProof="0"/>
              <a:t>Click to edit Master title style</a:t>
            </a:r>
            <a:endParaRPr lang="en-GB" noProof="0"/>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rtlCol="0"/>
          <a:lstStyle>
            <a:lvl1pPr marL="0" indent="0" algn="ctr">
              <a:lnSpc>
                <a:spcPct val="100000"/>
              </a:lnSpc>
              <a:spcBef>
                <a:spcPts val="0"/>
              </a:spcBef>
              <a:buNone/>
              <a:defRPr lang="en-GB" sz="2000">
                <a:latin typeface="+mj-lt"/>
              </a:defRPr>
            </a:lvl1pPr>
            <a:lvl2pPr marL="0" indent="0" algn="ctr">
              <a:lnSpc>
                <a:spcPct val="100000"/>
              </a:lnSpc>
              <a:spcBef>
                <a:spcPts val="600"/>
              </a:spcBef>
              <a:buNone/>
              <a:defRPr lang="en-GB" sz="1600"/>
            </a:lvl2pPr>
          </a:lstStyle>
          <a:p>
            <a:pPr lvl="0" rtl="0"/>
            <a:r>
              <a:rPr lang="en-US" noProof="0"/>
              <a:t>Click to edit Master text styles</a:t>
            </a:r>
          </a:p>
          <a:p>
            <a:pPr lvl="1" rtl="0"/>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rtlCol="0"/>
          <a:lstStyle>
            <a:lvl1pPr marL="0" indent="0" algn="ctr">
              <a:lnSpc>
                <a:spcPct val="100000"/>
              </a:lnSpc>
              <a:spcBef>
                <a:spcPts val="0"/>
              </a:spcBef>
              <a:buNone/>
              <a:defRPr lang="en-GB" sz="2000">
                <a:latin typeface="+mj-lt"/>
              </a:defRPr>
            </a:lvl1pPr>
            <a:lvl2pPr marL="0" indent="0" algn="ctr">
              <a:lnSpc>
                <a:spcPct val="100000"/>
              </a:lnSpc>
              <a:spcBef>
                <a:spcPts val="600"/>
              </a:spcBef>
              <a:buNone/>
              <a:defRPr lang="en-GB" sz="1600"/>
            </a:lvl2pPr>
          </a:lstStyle>
          <a:p>
            <a:pPr lvl="0" rtl="0"/>
            <a:r>
              <a:rPr lang="en-US" noProof="0"/>
              <a:t>Click to edit Master text styles</a:t>
            </a:r>
          </a:p>
          <a:p>
            <a:pPr lvl="1" rtl="0"/>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rtlCol="0"/>
          <a:lstStyle>
            <a:lvl1pPr marL="0" indent="0" algn="ctr">
              <a:lnSpc>
                <a:spcPct val="100000"/>
              </a:lnSpc>
              <a:spcBef>
                <a:spcPts val="0"/>
              </a:spcBef>
              <a:buNone/>
              <a:defRPr lang="en-GB" sz="2000">
                <a:latin typeface="+mj-lt"/>
              </a:defRPr>
            </a:lvl1pPr>
            <a:lvl2pPr marL="0" indent="0" algn="ctr">
              <a:lnSpc>
                <a:spcPct val="100000"/>
              </a:lnSpc>
              <a:spcBef>
                <a:spcPts val="600"/>
              </a:spcBef>
              <a:buNone/>
              <a:defRPr lang="en-GB" sz="1600"/>
            </a:lvl2pPr>
          </a:lstStyle>
          <a:p>
            <a:pPr lvl="0" rtl="0"/>
            <a:r>
              <a:rPr lang="en-US" noProof="0"/>
              <a:t>Click to edit Master text styles</a:t>
            </a:r>
          </a:p>
          <a:p>
            <a:pPr lvl="1" rtl="0"/>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rtlCol="0"/>
          <a:lstStyle>
            <a:lvl1pPr marL="0" indent="0" algn="ctr">
              <a:lnSpc>
                <a:spcPct val="100000"/>
              </a:lnSpc>
              <a:spcBef>
                <a:spcPts val="0"/>
              </a:spcBef>
              <a:buNone/>
              <a:defRPr lang="en-GB" sz="2000">
                <a:latin typeface="+mj-lt"/>
              </a:defRPr>
            </a:lvl1pPr>
            <a:lvl2pPr marL="0" indent="0" algn="ctr">
              <a:lnSpc>
                <a:spcPct val="100000"/>
              </a:lnSpc>
              <a:spcBef>
                <a:spcPts val="600"/>
              </a:spcBef>
              <a:buNone/>
              <a:defRPr lang="en-GB" sz="1600"/>
            </a:lvl2pPr>
          </a:lstStyle>
          <a:p>
            <a:pPr lvl="0" rtl="0"/>
            <a:r>
              <a:rPr lang="en-US" noProof="0"/>
              <a:t>Click to edit Master text styles</a:t>
            </a:r>
          </a:p>
          <a:p>
            <a:pPr lvl="1" rtl="0"/>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rtlCol="0"/>
          <a:lstStyle>
            <a:lvl1pPr marL="0" indent="0" algn="ctr">
              <a:lnSpc>
                <a:spcPct val="100000"/>
              </a:lnSpc>
              <a:spcBef>
                <a:spcPts val="0"/>
              </a:spcBef>
              <a:buNone/>
              <a:defRPr lang="en-GB" sz="2000">
                <a:latin typeface="+mj-lt"/>
              </a:defRPr>
            </a:lvl1pPr>
            <a:lvl2pPr marL="0" indent="0" algn="ctr">
              <a:lnSpc>
                <a:spcPct val="100000"/>
              </a:lnSpc>
              <a:spcBef>
                <a:spcPts val="600"/>
              </a:spcBef>
              <a:buNone/>
              <a:defRPr lang="en-GB" sz="1600"/>
            </a:lvl2pPr>
          </a:lstStyle>
          <a:p>
            <a:pPr lvl="0" rtl="0"/>
            <a:r>
              <a:rPr lang="en-US" noProof="0"/>
              <a:t>Click to edit Master text styles</a:t>
            </a:r>
          </a:p>
          <a:p>
            <a:pPr lvl="1" rtl="0"/>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rtlCol="0"/>
          <a:lstStyle>
            <a:defPPr>
              <a:defRPr lang="en-GB"/>
            </a:defPPr>
          </a:lstStyle>
          <a:p>
            <a:pPr rtl="0"/>
            <a:r>
              <a:rPr lang="en-US" noProof="0"/>
              <a:t>Click to edit Master title style</a:t>
            </a:r>
            <a:endParaRPr lang="en-GB" noProof="0"/>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rtlCol="0" anchor="ctr"/>
          <a:lstStyle>
            <a:lvl1pPr marL="0" indent="0">
              <a:lnSpc>
                <a:spcPct val="120000"/>
              </a:lnSpc>
              <a:spcBef>
                <a:spcPts val="0"/>
              </a:spcBef>
              <a:buNone/>
              <a:defRPr lang="en-GB" sz="2000" b="0">
                <a:latin typeface="+mj-lt"/>
              </a:defRPr>
            </a:lvl1pPr>
            <a:lvl2pPr marL="457200" indent="0">
              <a:buNone/>
              <a:defRPr lang="en-GB" sz="2000" b="1"/>
            </a:lvl2pPr>
            <a:lvl3pPr marL="914400" indent="0">
              <a:buNone/>
              <a:defRPr lang="en-GB" sz="1800" b="1"/>
            </a:lvl3pPr>
            <a:lvl4pPr marL="1371600" indent="0">
              <a:buNone/>
              <a:defRPr lang="en-GB" sz="1600" b="1"/>
            </a:lvl4pPr>
            <a:lvl5pPr marL="1828800" indent="0">
              <a:buNone/>
              <a:defRPr lang="en-GB" sz="1600" b="1"/>
            </a:lvl5pPr>
            <a:lvl6pPr marL="2286000" indent="0">
              <a:buNone/>
              <a:defRPr lang="en-GB" sz="1600" b="1"/>
            </a:lvl6pPr>
            <a:lvl7pPr marL="2743200" indent="0">
              <a:buNone/>
              <a:defRPr lang="en-GB" sz="1600" b="1"/>
            </a:lvl7pPr>
            <a:lvl8pPr marL="3200400" indent="0">
              <a:buNone/>
              <a:defRPr lang="en-GB" sz="1600" b="1"/>
            </a:lvl8pPr>
            <a:lvl9pPr marL="3657600" indent="0">
              <a:buNone/>
              <a:defRPr lang="en-GB" sz="1600" b="1"/>
            </a:lvl9pPr>
          </a:lstStyle>
          <a:p>
            <a:pPr lvl="0" rt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rtlCol="0" anchor="ctr"/>
          <a:lstStyle>
            <a:lvl1pPr marL="0" indent="-137160">
              <a:lnSpc>
                <a:spcPct val="100000"/>
              </a:lnSpc>
              <a:spcBef>
                <a:spcPts val="0"/>
              </a:spcBef>
              <a:buSzPct val="50000"/>
              <a:defRPr lang="en-GB" sz="1600"/>
            </a:lvl1pPr>
            <a:lvl2pPr marL="274320" indent="-137160">
              <a:lnSpc>
                <a:spcPct val="100000"/>
              </a:lnSpc>
              <a:spcBef>
                <a:spcPts val="0"/>
              </a:spcBef>
              <a:buSzPct val="50000"/>
              <a:defRPr lang="en-GB" sz="1400"/>
            </a:lvl2pPr>
            <a:lvl3pPr marL="411480" indent="-137160">
              <a:lnSpc>
                <a:spcPct val="100000"/>
              </a:lnSpc>
              <a:spcBef>
                <a:spcPts val="0"/>
              </a:spcBef>
              <a:buSzPct val="50000"/>
              <a:defRPr lang="en-GB" sz="1200"/>
            </a:lvl3pPr>
            <a:lvl4pPr marL="548640" indent="-137160">
              <a:lnSpc>
                <a:spcPct val="100000"/>
              </a:lnSpc>
              <a:spcBef>
                <a:spcPts val="0"/>
              </a:spcBef>
              <a:buSzPct val="50000"/>
              <a:defRPr lang="en-GB" sz="1100"/>
            </a:lvl4pPr>
            <a:lvl5pPr indent="-137160">
              <a:buSzPct val="50000"/>
              <a:defRPr lang="en-GB" sz="11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rtlCol="0" anchor="ctr"/>
          <a:lstStyle>
            <a:lvl1pPr marL="0" indent="0">
              <a:lnSpc>
                <a:spcPct val="120000"/>
              </a:lnSpc>
              <a:spcBef>
                <a:spcPts val="0"/>
              </a:spcBef>
              <a:buNone/>
              <a:defRPr lang="en-GB" sz="2000" b="0">
                <a:latin typeface="+mj-lt"/>
              </a:defRPr>
            </a:lvl1pPr>
            <a:lvl2pPr marL="457200" indent="0">
              <a:buNone/>
              <a:defRPr lang="en-GB" sz="2000" b="1"/>
            </a:lvl2pPr>
            <a:lvl3pPr marL="914400" indent="0">
              <a:buNone/>
              <a:defRPr lang="en-GB" sz="1800" b="1"/>
            </a:lvl3pPr>
            <a:lvl4pPr marL="1371600" indent="0">
              <a:buNone/>
              <a:defRPr lang="en-GB" sz="1600" b="1"/>
            </a:lvl4pPr>
            <a:lvl5pPr marL="1828800" indent="0">
              <a:buNone/>
              <a:defRPr lang="en-GB" sz="1600" b="1"/>
            </a:lvl5pPr>
            <a:lvl6pPr marL="2286000" indent="0">
              <a:buNone/>
              <a:defRPr lang="en-GB" sz="1600" b="1"/>
            </a:lvl6pPr>
            <a:lvl7pPr marL="2743200" indent="0">
              <a:buNone/>
              <a:defRPr lang="en-GB" sz="1600" b="1"/>
            </a:lvl7pPr>
            <a:lvl8pPr marL="3200400" indent="0">
              <a:buNone/>
              <a:defRPr lang="en-GB" sz="1600" b="1"/>
            </a:lvl8pPr>
            <a:lvl9pPr marL="3657600" indent="0">
              <a:buNone/>
              <a:defRPr lang="en-GB" sz="1600" b="1"/>
            </a:lvl9pPr>
          </a:lstStyle>
          <a:p>
            <a:pPr lvl="0" rt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rtlCol="0" anchor="ctr"/>
          <a:lstStyle>
            <a:lvl1pPr marL="0" indent="-137160">
              <a:lnSpc>
                <a:spcPct val="100000"/>
              </a:lnSpc>
              <a:spcBef>
                <a:spcPts val="0"/>
              </a:spcBef>
              <a:buSzPct val="50000"/>
              <a:defRPr lang="en-GB" sz="1600"/>
            </a:lvl1pPr>
            <a:lvl2pPr marL="274320" indent="-137160">
              <a:lnSpc>
                <a:spcPct val="100000"/>
              </a:lnSpc>
              <a:spcBef>
                <a:spcPts val="0"/>
              </a:spcBef>
              <a:buSzPct val="50000"/>
              <a:defRPr lang="en-GB" sz="1400"/>
            </a:lvl2pPr>
            <a:lvl3pPr marL="411480" indent="-137160">
              <a:lnSpc>
                <a:spcPct val="100000"/>
              </a:lnSpc>
              <a:spcBef>
                <a:spcPts val="0"/>
              </a:spcBef>
              <a:buSzPct val="50000"/>
              <a:defRPr lang="en-GB" sz="1200"/>
            </a:lvl3pPr>
            <a:lvl4pPr marL="548640" indent="-137160">
              <a:lnSpc>
                <a:spcPct val="100000"/>
              </a:lnSpc>
              <a:spcBef>
                <a:spcPts val="0"/>
              </a:spcBef>
              <a:buSzPct val="50000"/>
              <a:defRPr lang="en-GB" sz="1100"/>
            </a:lvl4pPr>
            <a:lvl5pPr indent="-137160">
              <a:buSzPct val="50000"/>
              <a:defRPr lang="en-GB" sz="11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rtlCol="0"/>
          <a:lstStyle>
            <a:defPPr>
              <a:defRPr lang="en-GB"/>
            </a:defPPr>
          </a:lstStyle>
          <a:p>
            <a:pPr rtl="0"/>
            <a:fld id="{8D0AFDD5-844D-364D-8AEC-50CF4D36D55D}" type="slidenum">
              <a:rPr lang="en-GB" noProof="0" smtClean="0"/>
              <a:t>‹#›</a:t>
            </a:fld>
            <a:endParaRPr lang="en-GB"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rtlCol="0"/>
          <a:lstStyle>
            <a:defPPr>
              <a:defRPr lang="en-GB"/>
            </a:defPPr>
          </a:lstStyle>
          <a:p>
            <a:pPr rtl="0"/>
            <a:r>
              <a:rPr lang="en-GB"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rtlCol="0"/>
          <a:lstStyle>
            <a:defPPr>
              <a:defRPr lang="en-GB"/>
            </a:defPPr>
          </a:lstStyle>
          <a:p>
            <a:pPr rtl="0"/>
            <a:r>
              <a:rPr lang="en-GB"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rtlCol="0"/>
          <a:lstStyle>
            <a:defPPr>
              <a:defRPr lang="en-GB"/>
            </a:defPPr>
          </a:lstStyle>
          <a:p>
            <a:pPr rtl="0"/>
            <a:r>
              <a:rPr lang="en-US" noProof="0"/>
              <a:t>Click to edit Master title style</a:t>
            </a:r>
            <a:endParaRPr lang="en-GB" noProof="0"/>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rtlCol="0"/>
          <a:lstStyle>
            <a:lvl1pPr marL="0" indent="0" algn="l">
              <a:buFont typeface="Arial" panose="020B0604020202020204" pitchFamily="34" charset="0"/>
              <a:buNone/>
              <a:defRPr lang="en-GB" sz="2000">
                <a:latin typeface="+mj-lt"/>
              </a:defRPr>
            </a:lvl1pPr>
          </a:lstStyle>
          <a:p>
            <a:pPr lvl="0" rt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rtlCol="0" anchor="t"/>
          <a:lstStyle>
            <a:lvl1pPr marL="0" indent="0">
              <a:lnSpc>
                <a:spcPct val="100000"/>
              </a:lnSpc>
              <a:spcBef>
                <a:spcPts val="0"/>
              </a:spcBef>
              <a:buSzPct val="50000"/>
              <a:buNone/>
              <a:defRPr lang="en-GB" sz="1600"/>
            </a:lvl1pPr>
            <a:lvl2pPr marL="274320" indent="-137160">
              <a:lnSpc>
                <a:spcPct val="100000"/>
              </a:lnSpc>
              <a:spcBef>
                <a:spcPts val="0"/>
              </a:spcBef>
              <a:buSzPct val="50000"/>
              <a:defRPr lang="en-GB" sz="1400"/>
            </a:lvl2pPr>
            <a:lvl3pPr marL="411480" indent="-137160">
              <a:lnSpc>
                <a:spcPct val="100000"/>
              </a:lnSpc>
              <a:spcBef>
                <a:spcPts val="0"/>
              </a:spcBef>
              <a:buSzPct val="50000"/>
              <a:defRPr lang="en-GB" sz="1200"/>
            </a:lvl3pPr>
            <a:lvl4pPr marL="548640" indent="-137160">
              <a:lnSpc>
                <a:spcPct val="100000"/>
              </a:lnSpc>
              <a:spcBef>
                <a:spcPts val="0"/>
              </a:spcBef>
              <a:buSzPct val="50000"/>
              <a:defRPr lang="en-GB" sz="1100"/>
            </a:lvl4pPr>
            <a:lvl5pPr indent="-137160">
              <a:buSzPct val="50000"/>
              <a:defRPr lang="en-GB" sz="11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rtlCol="0"/>
          <a:lstStyle>
            <a:lvl1pPr marL="0" indent="0" algn="l">
              <a:buFont typeface="Arial" panose="020B0604020202020204" pitchFamily="34" charset="0"/>
              <a:buNone/>
              <a:defRPr lang="en-GB" sz="2000">
                <a:latin typeface="+mj-lt"/>
              </a:defRPr>
            </a:lvl1pPr>
          </a:lstStyle>
          <a:p>
            <a:pPr lvl="0" rt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rtlCol="0" anchor="t"/>
          <a:lstStyle>
            <a:lvl1pPr marL="0" indent="0">
              <a:lnSpc>
                <a:spcPct val="100000"/>
              </a:lnSpc>
              <a:spcBef>
                <a:spcPts val="0"/>
              </a:spcBef>
              <a:buSzPct val="50000"/>
              <a:buNone/>
              <a:defRPr lang="en-GB" sz="1600"/>
            </a:lvl1pPr>
            <a:lvl2pPr marL="274320" indent="-137160">
              <a:lnSpc>
                <a:spcPct val="100000"/>
              </a:lnSpc>
              <a:spcBef>
                <a:spcPts val="0"/>
              </a:spcBef>
              <a:buSzPct val="50000"/>
              <a:defRPr lang="en-GB" sz="1400"/>
            </a:lvl2pPr>
            <a:lvl3pPr marL="411480" indent="-137160">
              <a:lnSpc>
                <a:spcPct val="100000"/>
              </a:lnSpc>
              <a:spcBef>
                <a:spcPts val="0"/>
              </a:spcBef>
              <a:buSzPct val="50000"/>
              <a:defRPr lang="en-GB" sz="1200"/>
            </a:lvl3pPr>
            <a:lvl4pPr marL="548640" indent="-137160">
              <a:lnSpc>
                <a:spcPct val="100000"/>
              </a:lnSpc>
              <a:spcBef>
                <a:spcPts val="0"/>
              </a:spcBef>
              <a:buSzPct val="50000"/>
              <a:defRPr lang="en-GB" sz="1100"/>
            </a:lvl4pPr>
            <a:lvl5pPr indent="-137160">
              <a:buSzPct val="50000"/>
              <a:defRPr lang="en-GB" sz="11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rtlCol="0"/>
          <a:lstStyle>
            <a:defPPr>
              <a:defRPr lang="en-GB"/>
            </a:defPPr>
          </a:lstStyle>
          <a:p>
            <a:pPr rtl="0"/>
            <a:fld id="{8D0AFDD5-844D-364D-8AEC-50CF4D36D55D}" type="slidenum">
              <a:rPr lang="en-GB" noProof="0" smtClean="0"/>
              <a:pPr/>
              <a:t>‹#›</a:t>
            </a:fld>
            <a:endParaRPr lang="en-GB"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rtlCol="0"/>
          <a:lstStyle>
            <a:defPPr>
              <a:defRPr lang="en-GB"/>
            </a:defPPr>
          </a:lstStyle>
          <a:p>
            <a:pPr rtl="0"/>
            <a:r>
              <a:rPr lang="en-GB"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rtlCol="0"/>
          <a:lstStyle>
            <a:defPPr>
              <a:defRPr lang="en-GB"/>
            </a:defPPr>
          </a:lstStyle>
          <a:p>
            <a:pPr rtl="0"/>
            <a:r>
              <a:rPr lang="en-GB"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rtlCol="0"/>
          <a:lstStyle>
            <a:defPPr>
              <a:defRPr lang="en-GB"/>
            </a:defPPr>
          </a:lstStyle>
          <a:p>
            <a:pPr rtl="0"/>
            <a:r>
              <a:rPr lang="en-US" noProof="0"/>
              <a:t>Click to edit Master title style</a:t>
            </a:r>
            <a:endParaRPr lang="en-GB" noProof="0"/>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rtlCol="0"/>
          <a:lstStyle>
            <a:lvl1pPr marL="0" indent="0" algn="l">
              <a:buFont typeface="Arial" panose="020B0604020202020204" pitchFamily="34" charset="0"/>
              <a:buNone/>
              <a:defRPr lang="en-GB" sz="2000">
                <a:latin typeface="+mj-lt"/>
              </a:defRPr>
            </a:lvl1pPr>
          </a:lstStyle>
          <a:p>
            <a:pPr lvl="0" rt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rtlCol="0" anchor="t"/>
          <a:lstStyle>
            <a:lvl1pPr marL="0" indent="0">
              <a:lnSpc>
                <a:spcPct val="100000"/>
              </a:lnSpc>
              <a:spcBef>
                <a:spcPts val="0"/>
              </a:spcBef>
              <a:buSzPct val="50000"/>
              <a:buNone/>
              <a:defRPr lang="en-GB" sz="1600"/>
            </a:lvl1pPr>
            <a:lvl2pPr marL="274320" indent="-137160">
              <a:lnSpc>
                <a:spcPct val="100000"/>
              </a:lnSpc>
              <a:spcBef>
                <a:spcPts val="0"/>
              </a:spcBef>
              <a:buSzPct val="50000"/>
              <a:defRPr lang="en-GB" sz="1400"/>
            </a:lvl2pPr>
            <a:lvl3pPr marL="411480" indent="-137160">
              <a:lnSpc>
                <a:spcPct val="100000"/>
              </a:lnSpc>
              <a:spcBef>
                <a:spcPts val="0"/>
              </a:spcBef>
              <a:buSzPct val="50000"/>
              <a:defRPr lang="en-GB" sz="1200"/>
            </a:lvl3pPr>
            <a:lvl4pPr marL="548640" indent="-137160">
              <a:lnSpc>
                <a:spcPct val="100000"/>
              </a:lnSpc>
              <a:spcBef>
                <a:spcPts val="0"/>
              </a:spcBef>
              <a:buSzPct val="50000"/>
              <a:defRPr lang="en-GB" sz="1100"/>
            </a:lvl4pPr>
            <a:lvl5pPr indent="-137160">
              <a:buSzPct val="50000"/>
              <a:defRPr lang="en-GB" sz="11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rtlCol="0"/>
          <a:lstStyle>
            <a:lvl1pPr marL="0" indent="0" algn="l">
              <a:buFont typeface="Arial" panose="020B0604020202020204" pitchFamily="34" charset="0"/>
              <a:buNone/>
              <a:defRPr lang="en-GB" sz="2000">
                <a:latin typeface="+mj-lt"/>
              </a:defRPr>
            </a:lvl1pPr>
          </a:lstStyle>
          <a:p>
            <a:pPr lvl="0" rt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rtlCol="0" anchor="t"/>
          <a:lstStyle>
            <a:lvl1pPr marL="0" indent="0">
              <a:lnSpc>
                <a:spcPct val="100000"/>
              </a:lnSpc>
              <a:spcBef>
                <a:spcPts val="0"/>
              </a:spcBef>
              <a:buSzPct val="50000"/>
              <a:buNone/>
              <a:defRPr lang="en-GB" sz="1600"/>
            </a:lvl1pPr>
            <a:lvl2pPr marL="274320" indent="-137160">
              <a:lnSpc>
                <a:spcPct val="100000"/>
              </a:lnSpc>
              <a:spcBef>
                <a:spcPts val="0"/>
              </a:spcBef>
              <a:buSzPct val="50000"/>
              <a:defRPr lang="en-GB" sz="1400"/>
            </a:lvl2pPr>
            <a:lvl3pPr marL="411480" indent="-137160">
              <a:lnSpc>
                <a:spcPct val="100000"/>
              </a:lnSpc>
              <a:spcBef>
                <a:spcPts val="0"/>
              </a:spcBef>
              <a:buSzPct val="50000"/>
              <a:defRPr lang="en-GB" sz="1200"/>
            </a:lvl3pPr>
            <a:lvl4pPr marL="548640" indent="-137160">
              <a:lnSpc>
                <a:spcPct val="100000"/>
              </a:lnSpc>
              <a:spcBef>
                <a:spcPts val="0"/>
              </a:spcBef>
              <a:buSzPct val="50000"/>
              <a:defRPr lang="en-GB" sz="1100"/>
            </a:lvl4pPr>
            <a:lvl5pPr indent="-137160">
              <a:buSzPct val="50000"/>
              <a:defRPr lang="en-GB" sz="11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rtlCol="0"/>
          <a:lstStyle>
            <a:lvl1pPr marL="0" indent="0" algn="l">
              <a:buFont typeface="Arial" panose="020B0604020202020204" pitchFamily="34" charset="0"/>
              <a:buNone/>
              <a:defRPr lang="en-GB" sz="2000">
                <a:latin typeface="+mj-lt"/>
              </a:defRPr>
            </a:lvl1pPr>
          </a:lstStyle>
          <a:p>
            <a:pPr lvl="0" rt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rtlCol="0" anchor="t"/>
          <a:lstStyle>
            <a:lvl1pPr marL="0" indent="0">
              <a:lnSpc>
                <a:spcPct val="100000"/>
              </a:lnSpc>
              <a:spcBef>
                <a:spcPts val="0"/>
              </a:spcBef>
              <a:buSzPct val="50000"/>
              <a:buNone/>
              <a:defRPr lang="en-GB" sz="1600"/>
            </a:lvl1pPr>
            <a:lvl2pPr marL="274320" indent="-137160">
              <a:lnSpc>
                <a:spcPct val="100000"/>
              </a:lnSpc>
              <a:spcBef>
                <a:spcPts val="0"/>
              </a:spcBef>
              <a:buSzPct val="50000"/>
              <a:defRPr lang="en-GB" sz="1400"/>
            </a:lvl2pPr>
            <a:lvl3pPr marL="411480" indent="-137160">
              <a:lnSpc>
                <a:spcPct val="100000"/>
              </a:lnSpc>
              <a:spcBef>
                <a:spcPts val="0"/>
              </a:spcBef>
              <a:buSzPct val="50000"/>
              <a:defRPr lang="en-GB" sz="1200"/>
            </a:lvl3pPr>
            <a:lvl4pPr marL="548640" indent="-137160">
              <a:lnSpc>
                <a:spcPct val="100000"/>
              </a:lnSpc>
              <a:spcBef>
                <a:spcPts val="0"/>
              </a:spcBef>
              <a:buSzPct val="50000"/>
              <a:defRPr lang="en-GB" sz="1100"/>
            </a:lvl4pPr>
            <a:lvl5pPr indent="-137160">
              <a:buSzPct val="50000"/>
              <a:defRPr lang="en-GB" sz="11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rtlCol="0"/>
          <a:lstStyle>
            <a:defPPr>
              <a:defRPr lang="en-GB"/>
            </a:defPPr>
          </a:lstStyle>
          <a:p>
            <a:pPr rtl="0"/>
            <a:fld id="{8D0AFDD5-844D-364D-8AEC-50CF4D36D55D}" type="slidenum">
              <a:rPr lang="en-GB" noProof="0" smtClean="0"/>
              <a:pPr/>
              <a:t>‹#›</a:t>
            </a:fld>
            <a:endParaRPr lang="en-GB"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rtlCol="0"/>
          <a:lstStyle>
            <a:defPPr>
              <a:defRPr lang="en-GB"/>
            </a:defPPr>
          </a:lstStyle>
          <a:p>
            <a:pPr rtl="0"/>
            <a:r>
              <a:rPr lang="en-GB"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rtlCol="0"/>
          <a:lstStyle>
            <a:defPPr>
              <a:defRPr lang="en-GB"/>
            </a:defPPr>
          </a:lstStyle>
          <a:p>
            <a:pPr rtl="0"/>
            <a:r>
              <a:rPr lang="en-GB"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rtlCol="0"/>
          <a:lstStyle>
            <a:lvl1pPr algn="l">
              <a:lnSpc>
                <a:spcPct val="90000"/>
              </a:lnSpc>
              <a:defRPr lang="en-GB"/>
            </a:lvl1pPr>
          </a:lstStyle>
          <a:p>
            <a:pPr rtl="0"/>
            <a:r>
              <a:rPr lang="en-US" noProof="0"/>
              <a:t>Click to edit Master title style</a:t>
            </a:r>
            <a:endParaRPr lang="en-GB" noProof="0"/>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rtlCol="0" anchor="ctr"/>
          <a:lstStyle>
            <a:lvl1pPr marL="0" indent="0" algn="ctr">
              <a:buNone/>
              <a:defRPr lang="en-GB"/>
            </a:lvl1pPr>
          </a:lstStyle>
          <a:p>
            <a:pPr rtl="0"/>
            <a:r>
              <a:rPr lang="en-US" noProof="0"/>
              <a:t>Click icon to add picture</a:t>
            </a:r>
            <a:endParaRPr lang="en-GB" noProof="0"/>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rtlCol="0"/>
          <a:lstStyle>
            <a:lvl1pPr marL="0" indent="0">
              <a:lnSpc>
                <a:spcPct val="100000"/>
              </a:lnSpc>
              <a:spcBef>
                <a:spcPts val="0"/>
              </a:spcBef>
              <a:buNone/>
              <a:defRPr lang="en-GB" sz="1600"/>
            </a:lvl1pPr>
            <a:lvl2pPr>
              <a:defRPr lang="en-GB" sz="1400"/>
            </a:lvl2pPr>
            <a:lvl3pPr>
              <a:defRPr lang="en-GB" sz="1200"/>
            </a:lvl3pPr>
            <a:lvl4pPr>
              <a:defRPr lang="en-GB" sz="1100"/>
            </a:lvl4pPr>
            <a:lvl5pPr>
              <a:defRPr lang="en-GB" sz="1100"/>
            </a:lvl5pPr>
          </a:lstStyle>
          <a:p>
            <a:pPr lvl="0" rt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rtlCol="0"/>
          <a:lstStyle>
            <a:defPPr>
              <a:defRPr lang="en-GB"/>
            </a:defPPr>
          </a:lstStyle>
          <a:p>
            <a:pPr rtl="0"/>
            <a:fld id="{8D0AFDD5-844D-364D-8AEC-50CF4D36D55D}" type="slidenum">
              <a:rPr lang="en-GB" noProof="0" smtClean="0"/>
              <a:pPr/>
              <a:t>‹#›</a:t>
            </a:fld>
            <a:endParaRPr lang="en-GB"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rtlCol="0" anchor="t">
            <a:noAutofit/>
          </a:bodyPr>
          <a:lstStyle>
            <a:lvl1pPr marL="0" indent="0" algn="l">
              <a:lnSpc>
                <a:spcPct val="90000"/>
              </a:lnSpc>
              <a:defRPr lang="en-GB" sz="6000"/>
            </a:lvl1pPr>
          </a:lstStyle>
          <a:p>
            <a:pPr rtl="0"/>
            <a:r>
              <a:rPr lang="en-US" noProof="0"/>
              <a:t>Click to edit Master title style</a:t>
            </a:r>
            <a:endParaRPr lang="en-GB" noProof="0"/>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rtlCol="0">
            <a:noAutofit/>
          </a:bodyPr>
          <a:lstStyle>
            <a:lvl1pPr marL="0" indent="0" algn="l">
              <a:lnSpc>
                <a:spcPct val="100000"/>
              </a:lnSpc>
              <a:spcBef>
                <a:spcPts val="1000"/>
              </a:spcBef>
              <a:buNone/>
              <a:defRPr lang="en-GB" sz="1600"/>
            </a:lvl1pPr>
            <a:lvl2pPr marL="457200" indent="0" algn="ctr">
              <a:buNone/>
              <a:defRPr lang="en-GB" sz="2000"/>
            </a:lvl2pPr>
            <a:lvl3pPr marL="914400" indent="0" algn="ctr">
              <a:buNone/>
              <a:defRPr lang="en-GB" sz="1800"/>
            </a:lvl3pPr>
            <a:lvl4pPr marL="1371600" indent="0" algn="ctr">
              <a:buNone/>
              <a:defRPr lang="en-GB" sz="1600"/>
            </a:lvl4pPr>
            <a:lvl5pPr marL="1828800" indent="0" algn="ctr">
              <a:buNone/>
              <a:defRPr lang="en-GB" sz="1600"/>
            </a:lvl5pPr>
            <a:lvl6pPr marL="2286000" indent="0" algn="ctr">
              <a:buNone/>
              <a:defRPr lang="en-GB" sz="1600"/>
            </a:lvl6pPr>
            <a:lvl7pPr marL="2743200" indent="0" algn="ctr">
              <a:buNone/>
              <a:defRPr lang="en-GB" sz="1600"/>
            </a:lvl7pPr>
            <a:lvl8pPr marL="3200400" indent="0" algn="ctr">
              <a:buNone/>
              <a:defRPr lang="en-GB" sz="1600"/>
            </a:lvl8pPr>
            <a:lvl9pPr marL="3657600" indent="0" algn="ctr">
              <a:buNone/>
              <a:defRPr lang="en-GB" sz="1600"/>
            </a:lvl9pPr>
          </a:lstStyle>
          <a:p>
            <a:pPr rtl="0"/>
            <a:r>
              <a:rPr lang="en-US" noProof="0"/>
              <a:t>Click to edit Master subtitle style</a:t>
            </a:r>
            <a:endParaRPr lang="en-GB" noProof="0"/>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GB" sz="1800">
                <a:solidFill>
                  <a:schemeClr val="tx1"/>
                </a:solidFill>
              </a:defRPr>
            </a:lvl1pPr>
          </a:lstStyle>
          <a:p>
            <a:pPr marL="0" lvl="0" algn="ctr" rtl="0"/>
            <a:r>
              <a:rPr lang="en-US" noProof="0"/>
              <a:t>Click icon to add picture</a:t>
            </a:r>
            <a:endParaRPr lang="en-GB" noProof="0"/>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rtlCol="0"/>
          <a:lstStyle>
            <a:defPPr>
              <a:defRPr lang="en-GB"/>
            </a:defPPr>
          </a:lstStyle>
          <a:p>
            <a:pPr rtl="0"/>
            <a:r>
              <a:rPr lang="en-US" noProof="0"/>
              <a:t>Click to edit Master title style</a:t>
            </a:r>
            <a:endParaRPr lang="en-GB" noProof="0"/>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rtlCol="0"/>
          <a:lstStyle>
            <a:defPPr>
              <a:defRPr lang="en-GB"/>
            </a:defPPr>
          </a:lstStyle>
          <a:p>
            <a:pPr rtl="0"/>
            <a:fld id="{8D0AFDD5-844D-364D-8AEC-50CF4D36D55D}" type="slidenum">
              <a:rPr lang="en-GB" noProof="0" smtClean="0"/>
              <a:t>‹#›</a:t>
            </a:fld>
            <a:endParaRPr lang="en-GB"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rtlCol="0"/>
          <a:lstStyle>
            <a:defPPr>
              <a:defRPr lang="en-GB"/>
            </a:defPPr>
          </a:lstStyle>
          <a:p>
            <a:pPr rtl="0"/>
            <a:r>
              <a:rPr lang="en-GB"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rtlCol="0"/>
          <a:lstStyle>
            <a:defPPr>
              <a:defRPr lang="en-GB"/>
            </a:defPPr>
          </a:lstStyle>
          <a:p>
            <a:pPr rtl="0"/>
            <a:r>
              <a:rPr lang="en-GB"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rtlCol="0"/>
          <a:lstStyle>
            <a:defPPr>
              <a:defRPr lang="en-GB"/>
            </a:defPPr>
          </a:lstStyle>
          <a:p>
            <a:pPr rtl="0"/>
            <a:fld id="{8D0AFDD5-844D-364D-8AEC-50CF4D36D55D}" type="slidenum">
              <a:rPr lang="en-GB" noProof="0" smtClean="0"/>
              <a:t>‹#›</a:t>
            </a:fld>
            <a:endParaRPr lang="en-GB"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rtlCol="0"/>
          <a:lstStyle>
            <a:defPPr>
              <a:defRPr lang="en-GB"/>
            </a:defPPr>
          </a:lstStyle>
          <a:p>
            <a:pPr rtl="0"/>
            <a:r>
              <a:rPr lang="en-GB"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rtlCol="0"/>
          <a:lstStyle>
            <a:defPPr>
              <a:defRPr lang="en-GB"/>
            </a:defPPr>
          </a:lstStyle>
          <a:p>
            <a:pPr rtl="0"/>
            <a:r>
              <a:rPr lang="en-GB"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rtlCol="0"/>
          <a:lstStyle>
            <a:defPPr>
              <a:defRPr lang="en-GB"/>
            </a:defPPr>
          </a:lstStyle>
          <a:p>
            <a:pPr rtl="0"/>
            <a:r>
              <a:rPr lang="en-US" noProof="0"/>
              <a:t>Click to edit Master title style</a:t>
            </a:r>
            <a:endParaRPr lang="en-GB" noProof="0"/>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rtlCol="0" anchor="ctr"/>
          <a:lstStyle>
            <a:lvl1pPr marL="0" indent="0" algn="ctr">
              <a:buNone/>
              <a:defRPr lang="en-GB" sz="5400">
                <a:solidFill>
                  <a:schemeClr val="bg1"/>
                </a:solidFill>
                <a:latin typeface="+mj-lt"/>
              </a:defRPr>
            </a:lvl1pPr>
          </a:lstStyle>
          <a:p>
            <a:pPr lvl="0" rtl="0"/>
            <a:r>
              <a:rPr lang="en-GB"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rtlCol="0" anchor="ctr"/>
          <a:lstStyle>
            <a:lvl1pPr marL="0" indent="0" algn="ctr">
              <a:buNone/>
              <a:defRPr lang="en-GB" sz="5400">
                <a:solidFill>
                  <a:schemeClr val="bg1"/>
                </a:solidFill>
                <a:latin typeface="+mj-lt"/>
              </a:defRPr>
            </a:lvl1pPr>
          </a:lstStyle>
          <a:p>
            <a:pPr lvl="0" rtl="0"/>
            <a:r>
              <a:rPr lang="en-GB"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rtlCol="0" anchor="ctr"/>
          <a:lstStyle>
            <a:lvl1pPr marL="0" indent="0" algn="ctr">
              <a:buNone/>
              <a:defRPr lang="en-GB" sz="5400">
                <a:solidFill>
                  <a:schemeClr val="bg1"/>
                </a:solidFill>
                <a:latin typeface="+mj-lt"/>
              </a:defRPr>
            </a:lvl1pPr>
          </a:lstStyle>
          <a:p>
            <a:pPr lvl="0" rtl="0"/>
            <a:r>
              <a:rPr lang="en-GB"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rtlCol="0" anchor="ctr"/>
          <a:lstStyle>
            <a:lvl1pPr marL="0" indent="0" algn="ctr">
              <a:buNone/>
              <a:defRPr lang="en-GB" sz="5400">
                <a:solidFill>
                  <a:schemeClr val="bg1"/>
                </a:solidFill>
                <a:latin typeface="+mj-lt"/>
              </a:defRPr>
            </a:lvl1pPr>
          </a:lstStyle>
          <a:p>
            <a:pPr lvl="0" rtl="0"/>
            <a:r>
              <a:rPr lang="en-GB"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rtlCol="0" anchor="ctr"/>
          <a:lstStyle>
            <a:lvl1pPr marL="0" indent="0" algn="ctr">
              <a:buNone/>
              <a:defRPr lang="en-GB" sz="5400">
                <a:solidFill>
                  <a:schemeClr val="bg1"/>
                </a:solidFill>
                <a:latin typeface="+mj-lt"/>
              </a:defRPr>
            </a:lvl1pPr>
          </a:lstStyle>
          <a:p>
            <a:pPr lvl="0" rtl="0"/>
            <a:r>
              <a:rPr lang="en-GB"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rtlCol="0"/>
          <a:lstStyle>
            <a:lvl1pPr marL="0" indent="0" algn="ctr">
              <a:lnSpc>
                <a:spcPct val="120000"/>
              </a:lnSpc>
              <a:spcBef>
                <a:spcPts val="0"/>
              </a:spcBef>
              <a:buNone/>
              <a:defRPr lang="en-GB" sz="2000">
                <a:latin typeface="+mj-lt"/>
              </a:defRPr>
            </a:lvl1pPr>
          </a:lstStyle>
          <a:p>
            <a:pPr lvl="0" rt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rtlCol="0"/>
          <a:lstStyle>
            <a:lvl1pPr marL="0" indent="0" algn="ctr">
              <a:lnSpc>
                <a:spcPct val="120000"/>
              </a:lnSpc>
              <a:spcBef>
                <a:spcPts val="0"/>
              </a:spcBef>
              <a:buNone/>
              <a:defRPr lang="en-GB" sz="2000">
                <a:latin typeface="+mj-lt"/>
              </a:defRPr>
            </a:lvl1pPr>
          </a:lstStyle>
          <a:p>
            <a:pPr lvl="0" rt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rtlCol="0"/>
          <a:lstStyle>
            <a:lvl1pPr marL="0" indent="0" algn="ctr">
              <a:lnSpc>
                <a:spcPct val="120000"/>
              </a:lnSpc>
              <a:spcBef>
                <a:spcPts val="0"/>
              </a:spcBef>
              <a:buNone/>
              <a:defRPr lang="en-GB" sz="2000">
                <a:latin typeface="+mj-lt"/>
              </a:defRPr>
            </a:lvl1pPr>
          </a:lstStyle>
          <a:p>
            <a:pPr lvl="0" rt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rtlCol="0"/>
          <a:lstStyle>
            <a:lvl1pPr marL="0" indent="0" algn="ctr">
              <a:lnSpc>
                <a:spcPct val="120000"/>
              </a:lnSpc>
              <a:spcBef>
                <a:spcPts val="0"/>
              </a:spcBef>
              <a:buNone/>
              <a:defRPr lang="en-GB" sz="2000">
                <a:latin typeface="+mj-lt"/>
              </a:defRPr>
            </a:lvl1pPr>
          </a:lstStyle>
          <a:p>
            <a:pPr lvl="0" rt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rtlCol="0"/>
          <a:lstStyle>
            <a:lvl1pPr marL="0" indent="0" algn="ctr">
              <a:lnSpc>
                <a:spcPct val="120000"/>
              </a:lnSpc>
              <a:spcBef>
                <a:spcPts val="0"/>
              </a:spcBef>
              <a:buNone/>
              <a:defRPr lang="en-GB" sz="2000">
                <a:latin typeface="+mj-lt"/>
              </a:defRPr>
            </a:lvl1pPr>
          </a:lstStyle>
          <a:p>
            <a:pPr lvl="0" rt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rtlCol="0"/>
          <a:lstStyle>
            <a:defPPr>
              <a:defRPr lang="en-GB"/>
            </a:defPPr>
          </a:lstStyle>
          <a:p>
            <a:pPr rtl="0"/>
            <a:fld id="{8D0AFDD5-844D-364D-8AEC-50CF4D36D55D}" type="slidenum">
              <a:rPr lang="en-GB" noProof="0" smtClean="0"/>
              <a:t>‹#›</a:t>
            </a:fld>
            <a:endParaRPr lang="en-GB"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rtlCol="0"/>
          <a:lstStyle>
            <a:defPPr>
              <a:defRPr lang="en-GB"/>
            </a:defPPr>
          </a:lstStyle>
          <a:p>
            <a:pPr rtl="0"/>
            <a:r>
              <a:rPr lang="en-GB"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rtlCol="0"/>
          <a:lstStyle>
            <a:defPPr>
              <a:defRPr lang="en-GB"/>
            </a:defPPr>
          </a:lstStyle>
          <a:p>
            <a:pPr rtl="0"/>
            <a:r>
              <a:rPr lang="en-GB"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rtlCol="0"/>
          <a:lstStyle>
            <a:lvl1pPr algn="l">
              <a:lnSpc>
                <a:spcPct val="90000"/>
              </a:lnSpc>
              <a:defRPr lang="en-GB"/>
            </a:lvl1pPr>
          </a:lstStyle>
          <a:p>
            <a:pPr rtl="0"/>
            <a:r>
              <a:rPr lang="en-US" noProof="0"/>
              <a:t>Click to edit Master title style</a:t>
            </a:r>
            <a:endParaRPr lang="en-GB" noProof="0"/>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rtlCol="0" anchor="ctr"/>
          <a:lstStyle>
            <a:lvl1pPr marL="0" indent="0" algn="ctr">
              <a:buNone/>
              <a:defRPr lang="en-GB"/>
            </a:lvl1pPr>
          </a:lstStyle>
          <a:p>
            <a:pPr rtl="0"/>
            <a:r>
              <a:rPr lang="en-US" noProof="0"/>
              <a:t>Click icon to add picture</a:t>
            </a:r>
            <a:endParaRPr lang="en-GB" noProof="0"/>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rtlCol="0"/>
          <a:lstStyle>
            <a:lvl1pPr marL="54864" indent="0">
              <a:lnSpc>
                <a:spcPct val="120000"/>
              </a:lnSpc>
              <a:spcBef>
                <a:spcPts val="0"/>
              </a:spcBef>
              <a:buNone/>
              <a:defRPr lang="en-GB" sz="1600"/>
            </a:lvl1pPr>
            <a:lvl2pPr>
              <a:defRPr lang="en-GB" sz="1400"/>
            </a:lvl2pPr>
            <a:lvl3pPr>
              <a:defRPr lang="en-GB" sz="1200"/>
            </a:lvl3pPr>
            <a:lvl4pPr>
              <a:defRPr lang="en-GB" sz="1100"/>
            </a:lvl4pPr>
            <a:lvl5pPr>
              <a:defRPr lang="en-GB" sz="1100"/>
            </a:lvl5pPr>
          </a:lstStyle>
          <a:p>
            <a:pPr lvl="0" rt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rtlCol="0"/>
          <a:lstStyle>
            <a:lvl1pPr>
              <a:defRPr lang="en-GB">
                <a:solidFill>
                  <a:schemeClr val="bg1"/>
                </a:solidFill>
              </a:defRPr>
            </a:lvl1pPr>
          </a:lstStyle>
          <a:p>
            <a:pPr rtl="0"/>
            <a:fld id="{8D0AFDD5-844D-364D-8AEC-50CF4D36D55D}" type="slidenum">
              <a:rPr lang="en-GB" noProof="0" smtClean="0"/>
              <a:pPr/>
              <a:t>‹#›</a:t>
            </a:fld>
            <a:endParaRPr lang="en-GB"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rtlCol="0" anchor="t"/>
          <a:lstStyle>
            <a:lvl1pPr algn="l">
              <a:defRPr lang="en-GB" sz="6000"/>
            </a:lvl1p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rtlCol="0"/>
          <a:lstStyle>
            <a:lvl1pPr marL="0" indent="0">
              <a:lnSpc>
                <a:spcPct val="100000"/>
              </a:lnSpc>
              <a:spcBef>
                <a:spcPts val="0"/>
              </a:spcBef>
              <a:buNone/>
              <a:defRPr lang="en-GB" sz="2000">
                <a:solidFill>
                  <a:schemeClr val="tx1"/>
                </a:solidFill>
              </a:defRPr>
            </a:lvl1pPr>
            <a:lvl2pPr marL="457200" indent="0">
              <a:buNone/>
              <a:defRPr lang="en-GB" sz="2000">
                <a:solidFill>
                  <a:schemeClr val="tx1">
                    <a:tint val="75000"/>
                  </a:schemeClr>
                </a:solidFill>
              </a:defRPr>
            </a:lvl2pPr>
            <a:lvl3pPr marL="914400" indent="0">
              <a:buNone/>
              <a:defRPr lang="en-GB" sz="1800">
                <a:solidFill>
                  <a:schemeClr val="tx1">
                    <a:tint val="75000"/>
                  </a:schemeClr>
                </a:solidFill>
              </a:defRPr>
            </a:lvl3pPr>
            <a:lvl4pPr marL="1371600" indent="0">
              <a:buNone/>
              <a:defRPr lang="en-GB" sz="1600">
                <a:solidFill>
                  <a:schemeClr val="tx1">
                    <a:tint val="75000"/>
                  </a:schemeClr>
                </a:solidFill>
              </a:defRPr>
            </a:lvl4pPr>
            <a:lvl5pPr marL="1828800" indent="0">
              <a:buNone/>
              <a:defRPr lang="en-GB" sz="1600">
                <a:solidFill>
                  <a:schemeClr val="tx1">
                    <a:tint val="75000"/>
                  </a:schemeClr>
                </a:solidFill>
              </a:defRPr>
            </a:lvl5pPr>
            <a:lvl6pPr marL="2286000" indent="0">
              <a:buNone/>
              <a:defRPr lang="en-GB" sz="1600">
                <a:solidFill>
                  <a:schemeClr val="tx1">
                    <a:tint val="75000"/>
                  </a:schemeClr>
                </a:solidFill>
              </a:defRPr>
            </a:lvl6pPr>
            <a:lvl7pPr marL="2743200" indent="0">
              <a:buNone/>
              <a:defRPr lang="en-GB" sz="1600">
                <a:solidFill>
                  <a:schemeClr val="tx1">
                    <a:tint val="75000"/>
                  </a:schemeClr>
                </a:solidFill>
              </a:defRPr>
            </a:lvl7pPr>
            <a:lvl8pPr marL="3200400" indent="0">
              <a:buNone/>
              <a:defRPr lang="en-GB" sz="1600">
                <a:solidFill>
                  <a:schemeClr val="tx1">
                    <a:tint val="75000"/>
                  </a:schemeClr>
                </a:solidFill>
              </a:defRPr>
            </a:lvl8pPr>
            <a:lvl9pPr marL="3657600" indent="0">
              <a:buNone/>
              <a:defRPr lang="en-GB" sz="1600">
                <a:solidFill>
                  <a:schemeClr val="tx1">
                    <a:tint val="75000"/>
                  </a:schemeClr>
                </a:solidFill>
              </a:defRPr>
            </a:lvl9pPr>
          </a:lstStyle>
          <a:p>
            <a:pPr lvl="0" rt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rtlCol="0" anchor="ctr"/>
          <a:lstStyle>
            <a:lvl1pPr marL="0" indent="0" algn="ctr">
              <a:buNone/>
              <a:defRPr lang="en-GB"/>
            </a:lvl1pPr>
          </a:lstStyle>
          <a:p>
            <a:pPr rtl="0"/>
            <a:r>
              <a:rPr lang="en-US" noProof="0"/>
              <a:t>Click icon to add picture</a:t>
            </a:r>
            <a:endParaRPr lang="en-GB" noProof="0"/>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rtlCol="0"/>
          <a:lstStyle>
            <a:defPPr>
              <a:defRPr lang="en-GB"/>
            </a:defPPr>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rtlCol="0"/>
          <a:lstStyle>
            <a:defPPr>
              <a:defRPr lang="en-GB"/>
            </a:def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rtlCol="0"/>
          <a:lstStyle>
            <a:defPPr>
              <a:defRPr lang="en-GB"/>
            </a:defPPr>
          </a:lstStyle>
          <a:p>
            <a:pPr rtl="0"/>
            <a:fld id="{8D0AFDD5-844D-364D-8AEC-50CF4D36D55D}" type="slidenum">
              <a:rPr lang="en-GB" noProof="0" smtClean="0"/>
              <a:t>‹#›</a:t>
            </a:fld>
            <a:endParaRPr lang="en-GB"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rtlCol="0"/>
          <a:lstStyle>
            <a:defPPr>
              <a:defRPr lang="en-GB"/>
            </a:defPPr>
          </a:lstStyle>
          <a:p>
            <a:pPr rtl="0"/>
            <a:r>
              <a:rPr lang="en-GB"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rtlCol="0"/>
          <a:lstStyle>
            <a:defPPr>
              <a:defRPr lang="en-GB"/>
            </a:defPPr>
          </a:lstStyle>
          <a:p>
            <a:pPr rtl="0"/>
            <a:r>
              <a:rPr lang="en-GB"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rtlCol="0" anchor="ctr"/>
          <a:lstStyle>
            <a:lvl1pPr algn="l">
              <a:lnSpc>
                <a:spcPct val="90000"/>
              </a:lnSpc>
              <a:defRPr lang="en-GB" sz="4000"/>
            </a:lvl1pPr>
          </a:lstStyle>
          <a:p>
            <a:pPr rtl="0"/>
            <a:r>
              <a:rPr lang="en-US" noProof="0"/>
              <a:t>Click to edit Master title style</a:t>
            </a:r>
            <a:endParaRPr lang="en-GB" noProof="0"/>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rtlCol="0" anchor="t"/>
          <a:lstStyle>
            <a:lvl1pPr marL="0" indent="0">
              <a:buNone/>
              <a:defRPr lang="en-GB" sz="25000" b="1">
                <a:solidFill>
                  <a:schemeClr val="tx2"/>
                </a:solidFill>
                <a:latin typeface="+mj-lt"/>
              </a:defRPr>
            </a:lvl1pPr>
          </a:lstStyle>
          <a:p>
            <a:pPr lvl="0" rtl="0"/>
            <a:r>
              <a:rPr lang="en-GB"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rtlCol="0"/>
          <a:lstStyle>
            <a:lvl1pPr marL="0" indent="0">
              <a:lnSpc>
                <a:spcPct val="100000"/>
              </a:lnSpc>
              <a:spcBef>
                <a:spcPts val="0"/>
              </a:spcBef>
              <a:buNone/>
              <a:defRPr lang="en-GB" sz="2000"/>
            </a:lvl1pPr>
          </a:lstStyle>
          <a:p>
            <a:pPr lvl="0" rt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rtlCol="0"/>
          <a:lstStyle>
            <a:lvl1pPr marL="0" indent="0">
              <a:buNone/>
              <a:defRPr lang="en-GB" sz="25000" b="1">
                <a:solidFill>
                  <a:schemeClr val="tx2"/>
                </a:solidFill>
                <a:latin typeface="+mj-lt"/>
              </a:defRPr>
            </a:lvl1pPr>
          </a:lstStyle>
          <a:p>
            <a:pPr lvl="0" rtl="0"/>
            <a:r>
              <a:rPr lang="en-GB"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rtlCol="0"/>
          <a:lstStyle>
            <a:defPPr>
              <a:defRPr lang="en-GB"/>
            </a:defPPr>
          </a:lstStyle>
          <a:p>
            <a:pPr rtl="0"/>
            <a:r>
              <a:rPr lang="en-GB"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rtlCol="0"/>
          <a:lstStyle>
            <a:defPPr>
              <a:defRPr lang="en-GB"/>
            </a:defPPr>
          </a:lstStyle>
          <a:p>
            <a:pPr rtl="0"/>
            <a:r>
              <a:rPr lang="en-GB"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rtlCol="0"/>
          <a:lstStyle>
            <a:defPPr>
              <a:defRPr lang="en-GB"/>
            </a:defPPr>
          </a:lstStyle>
          <a:p>
            <a:pPr rtl="0"/>
            <a:fld id="{8D0AFDD5-844D-364D-8AEC-50CF4D36D55D}" type="slidenum">
              <a:rPr lang="en-GB" noProof="0" smtClean="0"/>
              <a:pPr/>
              <a:t>‹#›</a:t>
            </a:fld>
            <a:endParaRPr lang="en-GB"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rtlCol="0"/>
          <a:lstStyle>
            <a:lvl1pPr>
              <a:defRPr lang="en-GB">
                <a:solidFill>
                  <a:schemeClr val="bg1"/>
                </a:solidFill>
              </a:defRPr>
            </a:lvl1pPr>
          </a:lstStyle>
          <a:p>
            <a:pPr rtl="0"/>
            <a:r>
              <a:rPr lang="en-US" noProof="0"/>
              <a:t>Click to edit Master title style</a:t>
            </a:r>
            <a:endParaRPr lang="en-GB" noProof="0"/>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rtlCol="0"/>
          <a:lstStyle>
            <a:lvl1pPr marL="0" indent="0" algn="ctr">
              <a:buFont typeface="Arial" panose="020B0604020202020204" pitchFamily="34" charset="0"/>
              <a:buNone/>
              <a:defRPr lang="en-GB" sz="2000">
                <a:latin typeface="+mj-lt"/>
              </a:defRPr>
            </a:lvl1pPr>
          </a:lstStyle>
          <a:p>
            <a:pPr lvl="0" rt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rtlCol="0"/>
          <a:lstStyle>
            <a:lvl1pPr marL="0" indent="0" algn="ctr">
              <a:lnSpc>
                <a:spcPct val="100000"/>
              </a:lnSpc>
              <a:spcBef>
                <a:spcPts val="0"/>
              </a:spcBef>
              <a:buNone/>
              <a:defRPr lang="en-GB" sz="1600"/>
            </a:lvl1pPr>
          </a:lstStyle>
          <a:p>
            <a:pPr lvl="0" rt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rtlCol="0"/>
          <a:lstStyle>
            <a:lvl1pPr marL="0" indent="0" algn="ctr">
              <a:buFont typeface="Arial" panose="020B0604020202020204" pitchFamily="34" charset="0"/>
              <a:buNone/>
              <a:defRPr lang="en-GB" sz="2000">
                <a:latin typeface="+mj-lt"/>
              </a:defRPr>
            </a:lvl1pPr>
          </a:lstStyle>
          <a:p>
            <a:pPr lvl="0" rt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rtlCol="0"/>
          <a:lstStyle>
            <a:lvl1pPr marL="0" indent="0" algn="ctr">
              <a:lnSpc>
                <a:spcPct val="100000"/>
              </a:lnSpc>
              <a:spcBef>
                <a:spcPts val="0"/>
              </a:spcBef>
              <a:buNone/>
              <a:defRPr lang="en-GB" sz="1600"/>
            </a:lvl1pPr>
          </a:lstStyle>
          <a:p>
            <a:pPr lvl="0" rt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rtlCol="0"/>
          <a:lstStyle>
            <a:lvl1pPr marL="0" indent="0" algn="ctr">
              <a:buFont typeface="Arial" panose="020B0604020202020204" pitchFamily="34" charset="0"/>
              <a:buNone/>
              <a:defRPr lang="en-GB" sz="2000">
                <a:latin typeface="+mj-lt"/>
              </a:defRPr>
            </a:lvl1pPr>
          </a:lstStyle>
          <a:p>
            <a:pPr lvl="0" rt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rtlCol="0"/>
          <a:lstStyle>
            <a:lvl1pPr marL="0" indent="0" algn="ctr">
              <a:lnSpc>
                <a:spcPct val="100000"/>
              </a:lnSpc>
              <a:spcBef>
                <a:spcPts val="0"/>
              </a:spcBef>
              <a:buNone/>
              <a:defRPr lang="en-GB" sz="1600"/>
            </a:lvl1pPr>
          </a:lstStyle>
          <a:p>
            <a:pPr lvl="0" rt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rtlCol="0"/>
          <a:lstStyle>
            <a:lvl1pPr marL="0" indent="0" algn="ctr">
              <a:buFont typeface="Arial" panose="020B0604020202020204" pitchFamily="34" charset="0"/>
              <a:buNone/>
              <a:defRPr lang="en-GB" sz="2000">
                <a:latin typeface="+mj-lt"/>
              </a:defRPr>
            </a:lvl1pPr>
          </a:lstStyle>
          <a:p>
            <a:pPr lvl="0" rt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rtlCol="0"/>
          <a:lstStyle>
            <a:lvl1pPr marL="0" indent="0" algn="ctr">
              <a:lnSpc>
                <a:spcPct val="100000"/>
              </a:lnSpc>
              <a:spcBef>
                <a:spcPts val="0"/>
              </a:spcBef>
              <a:buNone/>
              <a:defRPr lang="en-GB" sz="1600"/>
            </a:lvl1pPr>
          </a:lstStyle>
          <a:p>
            <a:pPr lvl="0" rt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rtlCol="0"/>
          <a:lstStyle>
            <a:lvl1pPr>
              <a:defRPr lang="en-GB">
                <a:solidFill>
                  <a:schemeClr val="bg1"/>
                </a:solidFill>
              </a:defRPr>
            </a:lvl1pPr>
          </a:lstStyle>
          <a:p>
            <a:pPr rtl="0"/>
            <a:fld id="{8D0AFDD5-844D-364D-8AEC-50CF4D36D55D}" type="slidenum">
              <a:rPr lang="en-GB" noProof="0" smtClean="0"/>
              <a:pPr/>
              <a:t>‹#›</a:t>
            </a:fld>
            <a:endParaRPr lang="en-GB"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rtlCol="0"/>
          <a:lstStyle>
            <a:lvl1pPr>
              <a:defRPr lang="en-GB">
                <a:solidFill>
                  <a:schemeClr val="bg1"/>
                </a:solidFill>
              </a:defRPr>
            </a:lvl1pPr>
          </a:lstStyle>
          <a:p>
            <a:pPr rtl="0"/>
            <a:r>
              <a:rPr lang="en-GB"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rtlCol="0"/>
          <a:lstStyle>
            <a:lvl1pPr>
              <a:defRPr lang="en-GB">
                <a:solidFill>
                  <a:schemeClr val="bg1"/>
                </a:solidFill>
              </a:defRPr>
            </a:lvl1pPr>
          </a:lstStyle>
          <a:p>
            <a:pPr rtl="0"/>
            <a:r>
              <a:rPr lang="en-GB"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rtlCol="0"/>
          <a:lstStyle>
            <a:lvl1pPr>
              <a:defRPr lang="en-GB">
                <a:solidFill>
                  <a:schemeClr val="tx1"/>
                </a:solidFill>
              </a:defRPr>
            </a:lvl1pPr>
          </a:lstStyle>
          <a:p>
            <a:pPr rtl="0"/>
            <a:r>
              <a:rPr lang="en-US" noProof="0"/>
              <a:t>Click to edit Master title style</a:t>
            </a:r>
            <a:endParaRPr lang="en-GB" noProof="0"/>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rtlCol="0"/>
          <a:lstStyle>
            <a:lvl1pPr marL="0" indent="0" algn="ctr">
              <a:buFont typeface="Arial" panose="020B0604020202020204" pitchFamily="34" charset="0"/>
              <a:buNone/>
              <a:defRPr lang="en-GB" sz="1600">
                <a:latin typeface="+mj-lt"/>
              </a:defRPr>
            </a:lvl1pPr>
          </a:lstStyle>
          <a:p>
            <a:pPr lvl="0" rt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rtlCol="0"/>
          <a:lstStyle>
            <a:lvl1pPr marL="0" indent="0" algn="ctr">
              <a:buNone/>
              <a:defRPr lang="en-GB" sz="1200"/>
            </a:lvl1pPr>
          </a:lstStyle>
          <a:p>
            <a:pPr lvl="0" rt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rtlCol="0"/>
          <a:lstStyle>
            <a:lvl1pPr marL="0" indent="0" algn="ctr">
              <a:buFont typeface="Arial" panose="020B0604020202020204" pitchFamily="34" charset="0"/>
              <a:buNone/>
              <a:defRPr lang="en-GB" sz="1600">
                <a:latin typeface="+mj-lt"/>
              </a:defRPr>
            </a:lvl1pPr>
          </a:lstStyle>
          <a:p>
            <a:pPr lvl="0" rt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rtlCol="0"/>
          <a:lstStyle>
            <a:lvl1pPr marL="0" indent="0" algn="ctr">
              <a:buNone/>
              <a:defRPr lang="en-GB" sz="1200"/>
            </a:lvl1pPr>
          </a:lstStyle>
          <a:p>
            <a:pPr lvl="0" rt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rtlCol="0"/>
          <a:lstStyle>
            <a:lvl1pPr marL="0" indent="0" algn="ctr">
              <a:buFont typeface="Arial" panose="020B0604020202020204" pitchFamily="34" charset="0"/>
              <a:buNone/>
              <a:defRPr lang="en-GB" sz="1600">
                <a:latin typeface="+mj-lt"/>
              </a:defRPr>
            </a:lvl1pPr>
          </a:lstStyle>
          <a:p>
            <a:pPr lvl="0" rt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rtlCol="0"/>
          <a:lstStyle>
            <a:lvl1pPr marL="0" indent="0" algn="ctr">
              <a:buNone/>
              <a:defRPr lang="en-GB" sz="1200"/>
            </a:lvl1pPr>
          </a:lstStyle>
          <a:p>
            <a:pPr lvl="0" rt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rtlCol="0"/>
          <a:lstStyle>
            <a:lvl1pPr marL="0" indent="0" algn="ctr">
              <a:buFont typeface="Arial" panose="020B0604020202020204" pitchFamily="34" charset="0"/>
              <a:buNone/>
              <a:defRPr lang="en-GB" sz="1600">
                <a:latin typeface="+mj-lt"/>
              </a:defRPr>
            </a:lvl1pPr>
          </a:lstStyle>
          <a:p>
            <a:pPr lvl="0" rt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rtlCol="0"/>
          <a:lstStyle>
            <a:lvl1pPr marL="0" indent="0" algn="ctr">
              <a:buNone/>
              <a:defRPr lang="en-GB" sz="1200"/>
            </a:lvl1pPr>
          </a:lstStyle>
          <a:p>
            <a:pPr lvl="0" rt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rtlCol="0"/>
          <a:lstStyle>
            <a:lvl1pPr marL="0" indent="0" algn="ctr">
              <a:buFont typeface="Arial" panose="020B0604020202020204" pitchFamily="34" charset="0"/>
              <a:buNone/>
              <a:defRPr lang="en-GB" sz="1600">
                <a:latin typeface="+mj-lt"/>
              </a:defRPr>
            </a:lvl1pPr>
          </a:lstStyle>
          <a:p>
            <a:pPr lvl="0" rt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rtlCol="0"/>
          <a:lstStyle>
            <a:lvl1pPr marL="0" indent="0" algn="ctr">
              <a:buNone/>
              <a:defRPr lang="en-GB" sz="1200"/>
            </a:lvl1pPr>
          </a:lstStyle>
          <a:p>
            <a:pPr lvl="0" rt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rtlCol="0"/>
          <a:lstStyle>
            <a:lvl1pPr marL="0" indent="0" algn="ctr">
              <a:buFont typeface="Arial" panose="020B0604020202020204" pitchFamily="34" charset="0"/>
              <a:buNone/>
              <a:defRPr lang="en-GB" sz="1600">
                <a:latin typeface="+mj-lt"/>
              </a:defRPr>
            </a:lvl1pPr>
          </a:lstStyle>
          <a:p>
            <a:pPr lvl="0" rt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rtlCol="0"/>
          <a:lstStyle>
            <a:lvl1pPr marL="0" indent="0" algn="ctr">
              <a:buNone/>
              <a:defRPr lang="en-GB" sz="1200"/>
            </a:lvl1pPr>
          </a:lstStyle>
          <a:p>
            <a:pPr lvl="0" rt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rtlCol="0"/>
          <a:lstStyle>
            <a:lvl1pPr marL="0" indent="0" algn="ctr">
              <a:buFont typeface="Arial" panose="020B0604020202020204" pitchFamily="34" charset="0"/>
              <a:buNone/>
              <a:defRPr lang="en-GB" sz="1600">
                <a:latin typeface="+mj-lt"/>
              </a:defRPr>
            </a:lvl1pPr>
          </a:lstStyle>
          <a:p>
            <a:pPr lvl="0" rt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rtlCol="0"/>
          <a:lstStyle>
            <a:lvl1pPr marL="0" indent="0" algn="ctr">
              <a:buNone/>
              <a:defRPr lang="en-GB" sz="1200"/>
            </a:lvl1pPr>
          </a:lstStyle>
          <a:p>
            <a:pPr lvl="0" rt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rtlCol="0"/>
          <a:lstStyle>
            <a:lvl1pPr marL="0" indent="0" algn="ctr">
              <a:buFont typeface="Arial" panose="020B0604020202020204" pitchFamily="34" charset="0"/>
              <a:buNone/>
              <a:defRPr lang="en-GB" sz="1600">
                <a:latin typeface="+mj-lt"/>
              </a:defRPr>
            </a:lvl1pPr>
          </a:lstStyle>
          <a:p>
            <a:pPr lvl="0" rt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rtlCol="0" anchor="ctr"/>
          <a:lstStyle>
            <a:lvl1pPr marL="0" indent="0" algn="ctr">
              <a:buNone/>
              <a:defRPr lang="en-GB" sz="1600"/>
            </a:lvl1pPr>
          </a:lstStyle>
          <a:p>
            <a:pPr rtl="0"/>
            <a:r>
              <a:rPr lang="en-US" noProof="0"/>
              <a:t>Click icon to add picture</a:t>
            </a:r>
            <a:endParaRPr lang="en-GB" noProof="0"/>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rtlCol="0"/>
          <a:lstStyle>
            <a:lvl1pPr marL="0" indent="0" algn="ctr">
              <a:buNone/>
              <a:defRPr lang="en-GB" sz="1200"/>
            </a:lvl1pPr>
          </a:lstStyle>
          <a:p>
            <a:pPr lvl="0" rt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rtlCol="0" anchor="ctr"/>
          <a:lstStyle>
            <a:lvl1pPr algn="l">
              <a:defRPr lang="en-GB"/>
            </a:lvl1pPr>
          </a:lstStyle>
          <a:p>
            <a:pPr rtl="0"/>
            <a:r>
              <a:rPr lang="en-US" noProof="0"/>
              <a:t>Click to edit Master title style</a:t>
            </a:r>
            <a:endParaRPr lang="en-GB" noProof="0"/>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rtlCol="0" anchor="ctr" anchorCtr="0">
            <a:noAutofit/>
          </a:bodyPr>
          <a:lstStyle>
            <a:defPPr>
              <a:defRPr lang="en-GB"/>
            </a:defPPr>
          </a:lstStyle>
          <a:p>
            <a:pPr marL="0" marR="0" lvl="0" indent="0" algn="ctr" rtl="0">
              <a:spcBef>
                <a:spcPts val="0"/>
              </a:spcBef>
              <a:spcAft>
                <a:spcPts val="0"/>
              </a:spcAft>
              <a:buNone/>
            </a:pPr>
            <a:endParaRPr lang="en-GB"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rtlCol="0" anchor="ctr"/>
          <a:lstStyle>
            <a:lvl1pPr marL="0" indent="0" algn="ctr">
              <a:buNone/>
              <a:defRPr lang="en-GB" sz="900"/>
            </a:lvl1pPr>
          </a:lstStyle>
          <a:p>
            <a:pPr rtl="0"/>
            <a:r>
              <a:rPr lang="en-US" noProof="0"/>
              <a:t>Click icon to add picture</a:t>
            </a:r>
            <a:endParaRPr lang="en-GB" noProof="0"/>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rtlCol="0"/>
          <a:lstStyle>
            <a:lvl1pPr marL="0" indent="0">
              <a:buNone/>
              <a:defRPr lang="en-GB" sz="2000">
                <a:latin typeface="+mj-lt"/>
              </a:defRPr>
            </a:lvl1pPr>
          </a:lstStyle>
          <a:p>
            <a:pPr lvl="0" rt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rtlCol="0"/>
          <a:lstStyle>
            <a:lvl1pPr marL="0" indent="0">
              <a:buNone/>
              <a:defRPr lang="en-GB" sz="1600">
                <a:latin typeface="+mn-lt"/>
              </a:defRPr>
            </a:lvl1pPr>
          </a:lstStyle>
          <a:p>
            <a:pPr lvl="0" rt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rtlCol="0" anchor="ctr"/>
          <a:lstStyle>
            <a:lvl1pPr marL="0" indent="0" algn="ctr">
              <a:buNone/>
              <a:defRPr lang="en-GB" sz="900"/>
            </a:lvl1pPr>
          </a:lstStyle>
          <a:p>
            <a:pPr rtl="0"/>
            <a:r>
              <a:rPr lang="en-US" noProof="0"/>
              <a:t>Click icon to add picture</a:t>
            </a:r>
            <a:endParaRPr lang="en-GB" noProof="0"/>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rtlCol="0"/>
          <a:lstStyle>
            <a:lvl1pPr marL="0" indent="0">
              <a:buNone/>
              <a:defRPr lang="en-GB" sz="2000">
                <a:latin typeface="+mj-lt"/>
              </a:defRPr>
            </a:lvl1pPr>
          </a:lstStyle>
          <a:p>
            <a:pPr lvl="0" rt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rtlCol="0"/>
          <a:lstStyle>
            <a:lvl1pPr marL="0" indent="0">
              <a:buNone/>
              <a:defRPr lang="en-GB" sz="1600">
                <a:latin typeface="+mn-lt"/>
              </a:defRPr>
            </a:lvl1pPr>
          </a:lstStyle>
          <a:p>
            <a:pPr lvl="0" rt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rtlCol="0" anchor="ctr"/>
          <a:lstStyle>
            <a:lvl1pPr marL="0" indent="0" algn="ctr">
              <a:buNone/>
              <a:defRPr lang="en-GB" sz="900"/>
            </a:lvl1pPr>
          </a:lstStyle>
          <a:p>
            <a:pPr rtl="0"/>
            <a:r>
              <a:rPr lang="en-US" noProof="0"/>
              <a:t>Click icon to add picture</a:t>
            </a:r>
            <a:endParaRPr lang="en-GB" noProof="0"/>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rtlCol="0"/>
          <a:lstStyle>
            <a:lvl1pPr marL="0" indent="0">
              <a:buNone/>
              <a:defRPr lang="en-GB" sz="2000">
                <a:latin typeface="+mj-lt"/>
              </a:defRPr>
            </a:lvl1pPr>
          </a:lstStyle>
          <a:p>
            <a:pPr lvl="0" rt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rtlCol="0"/>
          <a:lstStyle>
            <a:lvl1pPr marL="0" indent="0">
              <a:buNone/>
              <a:defRPr lang="en-GB" sz="1600">
                <a:latin typeface="+mn-lt"/>
              </a:defRPr>
            </a:lvl1pPr>
          </a:lstStyle>
          <a:p>
            <a:pPr lvl="0" rt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rtlCol="0" anchor="ctr"/>
          <a:lstStyle>
            <a:lvl1pPr marL="0" indent="0" algn="ctr">
              <a:buNone/>
              <a:defRPr lang="en-GB" sz="900"/>
            </a:lvl1pPr>
          </a:lstStyle>
          <a:p>
            <a:pPr rtl="0"/>
            <a:r>
              <a:rPr lang="en-US" noProof="0"/>
              <a:t>Click icon to add picture</a:t>
            </a:r>
            <a:endParaRPr lang="en-GB" noProof="0"/>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rtlCol="0"/>
          <a:lstStyle>
            <a:lvl1pPr marL="0" indent="0">
              <a:buNone/>
              <a:defRPr lang="en-GB" sz="2000">
                <a:latin typeface="+mj-lt"/>
              </a:defRPr>
            </a:lvl1pPr>
          </a:lstStyle>
          <a:p>
            <a:pPr lvl="0" rt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rtlCol="0"/>
          <a:lstStyle>
            <a:lvl1pPr marL="0" indent="0">
              <a:buNone/>
              <a:defRPr lang="en-GB" sz="1600">
                <a:latin typeface="+mn-lt"/>
              </a:defRPr>
            </a:lvl1pPr>
          </a:lstStyle>
          <a:p>
            <a:pPr lvl="0" rt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rtlCol="0" anchor="ctr"/>
          <a:lstStyle>
            <a:lvl1pPr marL="0" indent="0" algn="ctr">
              <a:buNone/>
              <a:defRPr lang="en-GB" sz="900"/>
            </a:lvl1pPr>
          </a:lstStyle>
          <a:p>
            <a:pPr rtl="0"/>
            <a:r>
              <a:rPr lang="en-US" noProof="0"/>
              <a:t>Click icon to add picture</a:t>
            </a:r>
            <a:endParaRPr lang="en-GB" noProof="0"/>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rtlCol="0"/>
          <a:lstStyle>
            <a:lvl1pPr marL="0" indent="0">
              <a:buNone/>
              <a:defRPr lang="en-GB" sz="2000">
                <a:latin typeface="+mj-lt"/>
              </a:defRPr>
            </a:lvl1pPr>
          </a:lstStyle>
          <a:p>
            <a:pPr lvl="0" rt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rtlCol="0"/>
          <a:lstStyle>
            <a:lvl1pPr marL="0" indent="0">
              <a:buNone/>
              <a:defRPr lang="en-GB" sz="1600">
                <a:latin typeface="+mn-lt"/>
              </a:defRPr>
            </a:lvl1pPr>
          </a:lstStyle>
          <a:p>
            <a:pPr lvl="0" rt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defPPr>
              <a:defRPr lang="en-GB"/>
            </a:defPPr>
          </a:lstStyle>
          <a:p>
            <a:pPr rtl="0"/>
            <a:r>
              <a:rPr lang="en-US"/>
              <a:t>Click to edit Master title style</a:t>
            </a:r>
            <a:endParaRPr lang="en-GB"/>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defPPr>
              <a:defRPr lang="en-GB"/>
            </a:def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lang="en-GB" sz="1000">
                <a:solidFill>
                  <a:schemeClr val="tx1"/>
                </a:solidFill>
                <a:latin typeface="+mj-lt"/>
              </a:defRPr>
            </a:lvl1pPr>
          </a:lstStyle>
          <a:p>
            <a:pPr rtl="0"/>
            <a:r>
              <a:rPr lang="en-GB"/>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lang="en-GB" sz="1000">
                <a:solidFill>
                  <a:schemeClr val="tx1"/>
                </a:solidFill>
                <a:latin typeface="+mj-lt"/>
              </a:defRPr>
            </a:lvl1pPr>
          </a:lstStyle>
          <a:p>
            <a:pPr rtl="0"/>
            <a:r>
              <a:rPr lang="en-GB"/>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lang="en-GB" sz="1000">
                <a:solidFill>
                  <a:schemeClr val="tx1"/>
                </a:solidFill>
                <a:latin typeface="+mj-lt"/>
              </a:defRPr>
            </a:lvl1pPr>
          </a:lstStyle>
          <a:p>
            <a:pPr rtl="0"/>
            <a:fld id="{8D0AFDD5-844D-364D-8AEC-50CF4D36D55D}" type="slidenum">
              <a:rPr lang="en-GB" smtClean="0"/>
              <a:pPr/>
              <a:t>‹#›</a:t>
            </a:fld>
            <a:endParaRPr lang="en-GB"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lang="en-GB"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GB"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GB"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GB"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p:bodyStyle>
    <p:otherStyle>
      <a:defPPr>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p:txBody>
          <a:bodyPr rtlCol="0">
            <a:normAutofit/>
          </a:bodyPr>
          <a:lstStyle>
            <a:defPPr>
              <a:defRPr lang="en-GB"/>
            </a:defPPr>
          </a:lstStyle>
          <a:p>
            <a:pPr rtl="0"/>
            <a:r>
              <a:rPr lang="en-US" sz="3200" b="1" dirty="0"/>
              <a:t>B</a:t>
            </a:r>
            <a:r>
              <a:rPr lang="en-GB" sz="3200" b="1" dirty="0"/>
              <a:t>IKE SALE’S PROJECT</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p:txBody>
          <a:bodyPr rtlCol="0"/>
          <a:lstStyle>
            <a:defPPr>
              <a:defRPr lang="en-GB"/>
            </a:defPPr>
          </a:lstStyle>
          <a:p>
            <a:pPr rtl="0"/>
            <a:r>
              <a:rPr lang="en-GB" dirty="0"/>
              <a:t>MISS KOLAWOLE OLAITAN ADEOLA</a:t>
            </a:r>
          </a:p>
          <a:p>
            <a:pPr rtl="0"/>
            <a:r>
              <a:rPr lang="en-GB" dirty="0"/>
              <a:t>3</a:t>
            </a:r>
            <a:r>
              <a:rPr lang="en-GB" baseline="30000" dirty="0"/>
              <a:t>rd</a:t>
            </a:r>
            <a:r>
              <a:rPr lang="en-GB" dirty="0"/>
              <a:t> of September 2024</a:t>
            </a:r>
          </a:p>
          <a:p>
            <a:pPr rtl="0"/>
            <a:endParaRPr lang="en-GB" dirty="0"/>
          </a:p>
          <a:p>
            <a:pPr rtl="0"/>
            <a:endParaRPr lang="en-GB" dirty="0"/>
          </a:p>
        </p:txBody>
      </p:sp>
      <p:pic>
        <p:nvPicPr>
          <p:cNvPr id="37" name="Picture Placeholder 36" descr="Lady with head covering and sunglasses">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rotWithShape="1">
          <a:blip r:embed="rId3"/>
          <a:srcRect l="-2190" t="228" r="100000" b="228"/>
          <a:stretch/>
        </p:blipFill>
        <p:spPr>
          <a:xfrm>
            <a:off x="7162800" y="812292"/>
            <a:ext cx="83979" cy="4928616"/>
          </a:xfrm>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1139952" y="210208"/>
            <a:ext cx="9688469" cy="6209414"/>
          </a:xfrm>
        </p:spPr>
        <p:txBody>
          <a:bodyPr rtlCol="0"/>
          <a:lstStyle>
            <a:defPPr>
              <a:defRPr lang="en-GB"/>
            </a:defPPr>
          </a:lstStyle>
          <a:p>
            <a:br>
              <a:rPr lang="en-US" sz="1600" dirty="0"/>
            </a:br>
            <a:r>
              <a:rPr lang="en-US" sz="2000" b="1" dirty="0"/>
              <a:t>Order Quantity Analysis</a:t>
            </a:r>
            <a:r>
              <a:rPr lang="en-US" sz="2000" dirty="0"/>
              <a:t>:</a:t>
            </a:r>
            <a:br>
              <a:rPr lang="en-US" sz="2000" dirty="0"/>
            </a:br>
            <a:r>
              <a:rPr lang="en-US" sz="2000" b="1" dirty="0"/>
              <a:t>Product Order by Year</a:t>
            </a:r>
            <a:r>
              <a:rPr lang="en-US" sz="2000" dirty="0"/>
              <a:t>: A line chart showing the order quantity for different product categories (Accessories, Bikes, Clothing) over the years. This helps track the popularity or sales volume trends of different products.</a:t>
            </a:r>
            <a:br>
              <a:rPr lang="en-US" sz="2000" dirty="0"/>
            </a:br>
            <a:r>
              <a:rPr lang="en-US" sz="2000" b="1" dirty="0"/>
              <a:t>Quantity Ordered by Country</a:t>
            </a:r>
            <a:r>
              <a:rPr lang="en-US" sz="2000" dirty="0"/>
              <a:t>: A horizontal bar chart that compares the total order quantity among different countries, broken down by product category.</a:t>
            </a:r>
            <a:br>
              <a:rPr lang="en-US" sz="2000" dirty="0"/>
            </a:br>
            <a:r>
              <a:rPr lang="en-US" sz="2000" b="1" dirty="0"/>
              <a:t>Filtering Options</a:t>
            </a:r>
            <a:r>
              <a:rPr lang="en-US" sz="2000" dirty="0"/>
              <a:t>:</a:t>
            </a:r>
            <a:br>
              <a:rPr lang="en-US" sz="2000" dirty="0"/>
            </a:br>
            <a:r>
              <a:rPr lang="en-US" sz="2000" b="1" dirty="0"/>
              <a:t>Year and Month</a:t>
            </a:r>
            <a:r>
              <a:rPr lang="en-US" sz="2000" dirty="0"/>
              <a:t>: Allows filtering of data to display results for selected years and months.</a:t>
            </a:r>
            <a:br>
              <a:rPr lang="en-US" sz="2000" dirty="0"/>
            </a:br>
            <a:r>
              <a:rPr lang="en-US" sz="2000" b="1" dirty="0"/>
              <a:t>Age Group</a:t>
            </a:r>
            <a:r>
              <a:rPr lang="en-US" sz="2000" dirty="0"/>
              <a:t>: Filters data based on different age groups (Youth, Young Adults, Adults, Seniors).</a:t>
            </a:r>
            <a:br>
              <a:rPr lang="en-US" sz="2000" dirty="0"/>
            </a:br>
            <a:r>
              <a:rPr lang="en-US" sz="2000" b="1" dirty="0"/>
              <a:t>Customer Gender</a:t>
            </a:r>
            <a:r>
              <a:rPr lang="en-US" sz="2000" dirty="0"/>
              <a:t>: Provides options to filter the data based on customer gender.</a:t>
            </a:r>
            <a:br>
              <a:rPr lang="en-US" sz="2000" dirty="0"/>
            </a:br>
            <a:r>
              <a:rPr lang="en-US" sz="2000" b="1" dirty="0"/>
              <a:t>Tabs for Navigation</a:t>
            </a:r>
            <a:r>
              <a:rPr lang="en-US" sz="2000" dirty="0"/>
              <a:t>:</a:t>
            </a:r>
            <a:br>
              <a:rPr lang="en-US" sz="2000" dirty="0"/>
            </a:br>
            <a:r>
              <a:rPr lang="en-US" sz="2000" dirty="0"/>
              <a:t>Various tabs like 'Sales', 'working sheet', 'pivot table', and the current 'Dashboard' tab indicate different views or sheets within the dashboard for further detailed analysis or raw data access.</a:t>
            </a:r>
            <a:br>
              <a:rPr lang="en-US" sz="2000" dirty="0"/>
            </a:br>
            <a:endParaRPr lang="en-GB" sz="2000" dirty="0"/>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rtlCol="0"/>
          <a:lstStyle>
            <a:defPPr>
              <a:defRPr lang="en-GB"/>
            </a:defPPr>
          </a:lstStyle>
          <a:p>
            <a:pPr rtl="0"/>
            <a:fld id="{8D0AFDD5-844D-364D-8AEC-50CF4D36D55D}" type="slidenum">
              <a:rPr lang="en-GB" smtClean="0"/>
              <a:t>10</a:t>
            </a:fld>
            <a:endParaRPr lang="en-GB"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rtlCol="0"/>
          <a:lstStyle>
            <a:defPPr>
              <a:defRPr lang="en-GB"/>
            </a:defPPr>
          </a:lstStyle>
          <a:p>
            <a:pPr rtl="0"/>
            <a:r>
              <a:rPr lang="en-US" dirty="0"/>
              <a:t>Bike Sale’s Project</a:t>
            </a:r>
            <a:endParaRPr lang="en-GB" dirty="0"/>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rtlCol="0"/>
          <a:lstStyle>
            <a:defPPr>
              <a:defRPr lang="en-GB"/>
            </a:defPPr>
          </a:lstStyle>
          <a:p>
            <a:pPr rtl="0"/>
            <a:r>
              <a:rPr lang="en-GB" dirty="0"/>
              <a:t>2024</a:t>
            </a:r>
          </a:p>
        </p:txBody>
      </p:sp>
      <p:sp>
        <p:nvSpPr>
          <p:cNvPr id="6" name="Content Placeholder 5">
            <a:extLst>
              <a:ext uri="{FF2B5EF4-FFF2-40B4-BE49-F238E27FC236}">
                <a16:creationId xmlns:a16="http://schemas.microsoft.com/office/drawing/2014/main" id="{C17CADA6-6990-5B41-7C46-2CCE3E533694}"/>
              </a:ext>
            </a:extLst>
          </p:cNvPr>
          <p:cNvSpPr>
            <a:spLocks noGrp="1"/>
          </p:cNvSpPr>
          <p:nvPr>
            <p:ph idx="1"/>
          </p:nvPr>
        </p:nvSpPr>
        <p:spPr>
          <a:xfrm flipV="1">
            <a:off x="1032386" y="5971031"/>
            <a:ext cx="10452477" cy="45719"/>
          </a:xfrm>
        </p:spPr>
        <p:txBody>
          <a:bodyPr/>
          <a:lstStyle/>
          <a:p>
            <a:pPr marL="0" indent="0">
              <a:buNone/>
            </a:pPr>
            <a:endParaRPr lang="en-US" dirty="0"/>
          </a:p>
          <a:p>
            <a:endParaRPr lang="en-GB" dirty="0"/>
          </a:p>
        </p:txBody>
      </p:sp>
    </p:spTree>
    <p:extLst>
      <p:ext uri="{BB962C8B-B14F-4D97-AF65-F5344CB8AC3E}">
        <p14:creationId xmlns:p14="http://schemas.microsoft.com/office/powerpoint/2010/main" val="1334412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0CAC6-3968-4D63-A855-09547BB06588}"/>
              </a:ext>
            </a:extLst>
          </p:cNvPr>
          <p:cNvSpPr>
            <a:spLocks noGrp="1"/>
          </p:cNvSpPr>
          <p:nvPr>
            <p:ph type="title"/>
          </p:nvPr>
        </p:nvSpPr>
        <p:spPr>
          <a:xfrm>
            <a:off x="1139952" y="512064"/>
            <a:ext cx="9912096" cy="891434"/>
          </a:xfrm>
        </p:spPr>
        <p:txBody>
          <a:bodyPr rtlCol="0"/>
          <a:lstStyle>
            <a:defPPr>
              <a:defRPr lang="en-GB"/>
            </a:defPPr>
          </a:lstStyle>
          <a:p>
            <a:pPr rtl="0"/>
            <a:r>
              <a:rPr lang="en-GB" sz="4000" b="1" dirty="0"/>
              <a:t>SUMMARY​</a:t>
            </a:r>
          </a:p>
        </p:txBody>
      </p:sp>
      <p:sp>
        <p:nvSpPr>
          <p:cNvPr id="3" name="Text Placeholder 2">
            <a:extLst>
              <a:ext uri="{FF2B5EF4-FFF2-40B4-BE49-F238E27FC236}">
                <a16:creationId xmlns:a16="http://schemas.microsoft.com/office/drawing/2014/main" id="{2629AC71-9ED4-FA59-D386-5BD9C585DC67}"/>
              </a:ext>
            </a:extLst>
          </p:cNvPr>
          <p:cNvSpPr>
            <a:spLocks noGrp="1"/>
          </p:cNvSpPr>
          <p:nvPr>
            <p:ph type="body" sz="quarter" idx="14"/>
          </p:nvPr>
        </p:nvSpPr>
        <p:spPr/>
        <p:txBody>
          <a:bodyPr rtlCol="0"/>
          <a:lstStyle>
            <a:defPPr>
              <a:defRPr lang="en-GB"/>
            </a:defPPr>
          </a:lstStyle>
          <a:p>
            <a:pPr rtl="0"/>
            <a:r>
              <a:rPr lang="en-US" b="1" dirty="0"/>
              <a:t>MONEY INSIGHT</a:t>
            </a:r>
            <a:endParaRPr lang="en-GB" b="1" dirty="0"/>
          </a:p>
        </p:txBody>
      </p:sp>
      <p:sp>
        <p:nvSpPr>
          <p:cNvPr id="6" name="Content Placeholder 5">
            <a:extLst>
              <a:ext uri="{FF2B5EF4-FFF2-40B4-BE49-F238E27FC236}">
                <a16:creationId xmlns:a16="http://schemas.microsoft.com/office/drawing/2014/main" id="{9E3F0E5B-65CB-787C-C52A-2038EEA09817}"/>
              </a:ext>
            </a:extLst>
          </p:cNvPr>
          <p:cNvSpPr>
            <a:spLocks noGrp="1"/>
          </p:cNvSpPr>
          <p:nvPr>
            <p:ph sz="half" idx="2"/>
          </p:nvPr>
        </p:nvSpPr>
        <p:spPr/>
        <p:txBody>
          <a:bodyPr rtlCol="0"/>
          <a:lstStyle>
            <a:defPPr>
              <a:defRPr lang="en-GB"/>
            </a:defPPr>
          </a:lstStyle>
          <a:p>
            <a:pPr rtl="0"/>
            <a:r>
              <a:rPr lang="en-GB" dirty="0"/>
              <a:t>Total revenue of 84,826,772 dollars and total cost of 52,780,539  dollars and total profit of 32, 046,239 dollars from 3 product categories of bike , accessories and clothing as derived from the dataset. Sales region into 6 countries with united states , Australia and United Kingdom the top 3 consuming country.</a:t>
            </a:r>
          </a:p>
          <a:p>
            <a:pPr rtl="0"/>
            <a:br>
              <a:rPr lang="en-GB" dirty="0"/>
            </a:br>
            <a:r>
              <a:rPr lang="en-GB" dirty="0"/>
              <a:t>​</a:t>
            </a:r>
          </a:p>
          <a:p>
            <a:pPr rtl="0"/>
            <a:endParaRPr lang="en-GB" dirty="0"/>
          </a:p>
        </p:txBody>
      </p:sp>
      <p:sp>
        <p:nvSpPr>
          <p:cNvPr id="4" name="Text Placeholder 3">
            <a:extLst>
              <a:ext uri="{FF2B5EF4-FFF2-40B4-BE49-F238E27FC236}">
                <a16:creationId xmlns:a16="http://schemas.microsoft.com/office/drawing/2014/main" id="{1E2CADAC-D2BA-2781-21DF-E36A2D898FA9}"/>
              </a:ext>
            </a:extLst>
          </p:cNvPr>
          <p:cNvSpPr>
            <a:spLocks noGrp="1"/>
          </p:cNvSpPr>
          <p:nvPr>
            <p:ph type="body" sz="quarter" idx="16"/>
          </p:nvPr>
        </p:nvSpPr>
        <p:spPr/>
        <p:txBody>
          <a:bodyPr rtlCol="0"/>
          <a:lstStyle>
            <a:defPPr>
              <a:defRPr lang="en-GB"/>
            </a:defPPr>
          </a:lstStyle>
          <a:p>
            <a:pPr rtl="0"/>
            <a:r>
              <a:rPr lang="en-US" b="1" dirty="0"/>
              <a:t>ORDER QUANTITY</a:t>
            </a:r>
            <a:endParaRPr lang="en-GB" b="1" dirty="0"/>
          </a:p>
        </p:txBody>
      </p:sp>
      <p:sp>
        <p:nvSpPr>
          <p:cNvPr id="7" name="Content Placeholder 6">
            <a:extLst>
              <a:ext uri="{FF2B5EF4-FFF2-40B4-BE49-F238E27FC236}">
                <a16:creationId xmlns:a16="http://schemas.microsoft.com/office/drawing/2014/main" id="{0750929C-496C-419D-93BC-D4ABBE462EF5}"/>
              </a:ext>
            </a:extLst>
          </p:cNvPr>
          <p:cNvSpPr>
            <a:spLocks noGrp="1"/>
          </p:cNvSpPr>
          <p:nvPr>
            <p:ph sz="half" idx="13"/>
          </p:nvPr>
        </p:nvSpPr>
        <p:spPr>
          <a:xfrm>
            <a:off x="4715873" y="2868328"/>
            <a:ext cx="2743200" cy="3075272"/>
          </a:xfrm>
        </p:spPr>
        <p:txBody>
          <a:bodyPr rtlCol="0"/>
          <a:lstStyle>
            <a:defPPr>
              <a:defRPr lang="en-GB"/>
            </a:defPPr>
          </a:lstStyle>
          <a:p>
            <a:pPr rtl="0"/>
            <a:r>
              <a:rPr lang="en-GB" dirty="0"/>
              <a:t>Quantity order based on country proves that there is high purchase of accessories over bike and clothing with united states, Australia and Canada been the top 3 country. Quantity orders by year proves that the sales of bike was from 2011 and slightly increases from 2013 to 2016 and sales of accessories id from year 2013 to 2016 with accessories sales higher than others</a:t>
            </a:r>
          </a:p>
          <a:p>
            <a:pPr rtl="0"/>
            <a:endParaRPr lang="en-GB" dirty="0"/>
          </a:p>
        </p:txBody>
      </p:sp>
      <p:sp>
        <p:nvSpPr>
          <p:cNvPr id="5" name="Text Placeholder 4">
            <a:extLst>
              <a:ext uri="{FF2B5EF4-FFF2-40B4-BE49-F238E27FC236}">
                <a16:creationId xmlns:a16="http://schemas.microsoft.com/office/drawing/2014/main" id="{8E688B1D-28C5-C399-CA01-21BE7C5F1E51}"/>
              </a:ext>
            </a:extLst>
          </p:cNvPr>
          <p:cNvSpPr>
            <a:spLocks noGrp="1"/>
          </p:cNvSpPr>
          <p:nvPr>
            <p:ph type="body" sz="quarter" idx="19"/>
          </p:nvPr>
        </p:nvSpPr>
        <p:spPr/>
        <p:txBody>
          <a:bodyPr rtlCol="0"/>
          <a:lstStyle>
            <a:defPPr>
              <a:defRPr lang="en-GB"/>
            </a:defPPr>
          </a:lstStyle>
          <a:p>
            <a:pPr rtl="0"/>
            <a:r>
              <a:rPr lang="en-US" sz="1600" b="1" dirty="0"/>
              <a:t>S</a:t>
            </a:r>
            <a:r>
              <a:rPr lang="en-GB" sz="1600" b="1" dirty="0"/>
              <a:t>ALES BY GENDER AND AGE CATEGORIES</a:t>
            </a:r>
          </a:p>
        </p:txBody>
      </p:sp>
      <p:sp>
        <p:nvSpPr>
          <p:cNvPr id="8" name="Content Placeholder 7">
            <a:extLst>
              <a:ext uri="{FF2B5EF4-FFF2-40B4-BE49-F238E27FC236}">
                <a16:creationId xmlns:a16="http://schemas.microsoft.com/office/drawing/2014/main" id="{ABC5E498-99B3-E3F4-A9B8-F11B4B9B0F27}"/>
              </a:ext>
            </a:extLst>
          </p:cNvPr>
          <p:cNvSpPr>
            <a:spLocks noGrp="1"/>
          </p:cNvSpPr>
          <p:nvPr>
            <p:ph sz="half" idx="20"/>
          </p:nvPr>
        </p:nvSpPr>
        <p:spPr>
          <a:xfrm>
            <a:off x="8489914" y="3060834"/>
            <a:ext cx="2743200" cy="2882766"/>
          </a:xfrm>
        </p:spPr>
        <p:txBody>
          <a:bodyPr rtlCol="0"/>
          <a:lstStyle>
            <a:defPPr>
              <a:defRPr lang="en-GB"/>
            </a:defPPr>
          </a:lstStyle>
          <a:p>
            <a:pPr rtl="0"/>
            <a:r>
              <a:rPr lang="en-GB" dirty="0"/>
              <a:t>More revenue generated from the female for the first 2 years and this changes to male over the last 3 years with male having the highest revenue and quantity order. Throughout the 4 age categories , Adults having 49.94%, Seniors having 0.36%, Young adults having 35.92% and Youth 13.78% of the total revenue</a:t>
            </a:r>
          </a:p>
          <a:p>
            <a:pPr rtl="0"/>
            <a:endParaRPr lang="en-GB" dirty="0"/>
          </a:p>
        </p:txBody>
      </p:sp>
      <p:sp>
        <p:nvSpPr>
          <p:cNvPr id="32" name="Slide Number Placeholder 31">
            <a:extLst>
              <a:ext uri="{FF2B5EF4-FFF2-40B4-BE49-F238E27FC236}">
                <a16:creationId xmlns:a16="http://schemas.microsoft.com/office/drawing/2014/main" id="{25633612-F774-0CAE-9E5C-D01184B43E6F}"/>
              </a:ext>
            </a:extLst>
          </p:cNvPr>
          <p:cNvSpPr>
            <a:spLocks noGrp="1"/>
          </p:cNvSpPr>
          <p:nvPr>
            <p:ph type="sldNum" sz="quarter" idx="12"/>
          </p:nvPr>
        </p:nvSpPr>
        <p:spPr/>
        <p:txBody>
          <a:bodyPr rtlCol="0"/>
          <a:lstStyle>
            <a:defPPr>
              <a:defRPr lang="en-GB"/>
            </a:defPPr>
          </a:lstStyle>
          <a:p>
            <a:pPr rtl="0"/>
            <a:fld id="{8D0AFDD5-844D-364D-8AEC-50CF4D36D55D}" type="slidenum">
              <a:rPr lang="en-GB" smtClean="0"/>
              <a:pPr rtl="0"/>
              <a:t>11</a:t>
            </a:fld>
            <a:endParaRPr lang="en-GB" dirty="0"/>
          </a:p>
        </p:txBody>
      </p:sp>
      <p:sp>
        <p:nvSpPr>
          <p:cNvPr id="31" name="Footer Placeholder 30">
            <a:extLst>
              <a:ext uri="{FF2B5EF4-FFF2-40B4-BE49-F238E27FC236}">
                <a16:creationId xmlns:a16="http://schemas.microsoft.com/office/drawing/2014/main" id="{C2B4FE06-34C7-A80C-5DBE-4F5168C9EBDC}"/>
              </a:ext>
            </a:extLst>
          </p:cNvPr>
          <p:cNvSpPr>
            <a:spLocks noGrp="1"/>
          </p:cNvSpPr>
          <p:nvPr>
            <p:ph type="ftr" sz="quarter" idx="11"/>
          </p:nvPr>
        </p:nvSpPr>
        <p:spPr/>
        <p:txBody>
          <a:bodyPr rtlCol="0"/>
          <a:lstStyle>
            <a:defPPr>
              <a:defRPr lang="en-GB"/>
            </a:defPPr>
          </a:lstStyle>
          <a:p>
            <a:pPr rtl="0"/>
            <a:r>
              <a:rPr lang="en-US" dirty="0"/>
              <a:t>Bike Sale’s Project</a:t>
            </a:r>
            <a:endParaRPr lang="en-GB" dirty="0"/>
          </a:p>
        </p:txBody>
      </p:sp>
      <p:sp>
        <p:nvSpPr>
          <p:cNvPr id="30" name="Date Placeholder 29">
            <a:extLst>
              <a:ext uri="{FF2B5EF4-FFF2-40B4-BE49-F238E27FC236}">
                <a16:creationId xmlns:a16="http://schemas.microsoft.com/office/drawing/2014/main" id="{E227DBC0-C280-AC5C-C7A8-FF8D56C9DFE5}"/>
              </a:ext>
            </a:extLst>
          </p:cNvPr>
          <p:cNvSpPr>
            <a:spLocks noGrp="1"/>
          </p:cNvSpPr>
          <p:nvPr>
            <p:ph type="dt" sz="half" idx="10"/>
          </p:nvPr>
        </p:nvSpPr>
        <p:spPr/>
        <p:txBody>
          <a:bodyPr rtlCol="0"/>
          <a:lstStyle>
            <a:defPPr>
              <a:defRPr lang="en-GB"/>
            </a:defPPr>
          </a:lstStyle>
          <a:p>
            <a:pPr rtl="0"/>
            <a:r>
              <a:rPr lang="en-GB" dirty="0"/>
              <a:t>2024</a:t>
            </a:r>
          </a:p>
        </p:txBody>
      </p:sp>
    </p:spTree>
    <p:extLst>
      <p:ext uri="{BB962C8B-B14F-4D97-AF65-F5344CB8AC3E}">
        <p14:creationId xmlns:p14="http://schemas.microsoft.com/office/powerpoint/2010/main" val="3095245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p:txBody>
          <a:bodyPr rtlCol="0"/>
          <a:lstStyle>
            <a:defPPr>
              <a:defRPr lang="en-GB"/>
            </a:defPPr>
          </a:lstStyle>
          <a:p>
            <a:pPr rtl="0"/>
            <a:r>
              <a:rPr lang="en-GB" b="1" dirty="0"/>
              <a:t>Thank you</a:t>
            </a:r>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p:txBody>
          <a:bodyPr rtlCol="0"/>
          <a:lstStyle>
            <a:defPPr>
              <a:defRPr lang="en-GB"/>
            </a:defPPr>
          </a:lstStyle>
          <a:p>
            <a:pPr rtl="0"/>
            <a:r>
              <a:rPr lang="en-GB" dirty="0"/>
              <a:t>Miss Kolawole Olaitan Adeola</a:t>
            </a:r>
          </a:p>
          <a:p>
            <a:pPr rtl="0"/>
            <a:r>
              <a:rPr lang="en-GB" dirty="0"/>
              <a:t>olaitankolawole5@gmail.com</a:t>
            </a:r>
          </a:p>
          <a:p>
            <a:pPr rtl="0"/>
            <a:endParaRPr lang="en-GB" dirty="0"/>
          </a:p>
        </p:txBody>
      </p:sp>
      <p:pic>
        <p:nvPicPr>
          <p:cNvPr id="33" name="Picture Placeholder 32" descr="Opened package with a pink shirt in it">
            <a:extLst>
              <a:ext uri="{FF2B5EF4-FFF2-40B4-BE49-F238E27FC236}">
                <a16:creationId xmlns:a16="http://schemas.microsoft.com/office/drawing/2014/main" id="{1D963291-0332-DAB6-6090-6778FC7899BD}"/>
              </a:ext>
            </a:extLst>
          </p:cNvPr>
          <p:cNvPicPr>
            <a:picLocks noGrp="1" noChangeAspect="1"/>
          </p:cNvPicPr>
          <p:nvPr>
            <p:ph type="pic" sz="quarter" idx="10"/>
          </p:nvPr>
        </p:nvPicPr>
        <p:blipFill rotWithShape="1">
          <a:blip r:embed="rId3"/>
          <a:srcRect t="7" r="99014" b="7"/>
          <a:stretch/>
        </p:blipFill>
        <p:spPr>
          <a:xfrm>
            <a:off x="6443482" y="812292"/>
            <a:ext cx="45719" cy="4928616"/>
          </a:xfrm>
        </p:spPr>
      </p:pic>
    </p:spTree>
    <p:extLst>
      <p:ext uri="{BB962C8B-B14F-4D97-AF65-F5344CB8AC3E}">
        <p14:creationId xmlns:p14="http://schemas.microsoft.com/office/powerpoint/2010/main" val="2397583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rtlCol="0"/>
          <a:lstStyle>
            <a:defPPr>
              <a:defRPr lang="en-GB"/>
            </a:defPPr>
          </a:lstStyle>
          <a:p>
            <a:pPr rtl="0"/>
            <a:r>
              <a:rPr lang="en-GB" b="1" dirty="0"/>
              <a:t>Agenda</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p:txBody>
          <a:bodyPr rtlCol="0"/>
          <a:lstStyle>
            <a:defPPr>
              <a:defRPr lang="en-GB"/>
            </a:defPPr>
          </a:lstStyle>
          <a:p>
            <a:pPr rtl="0"/>
            <a:r>
              <a:rPr lang="en-GB"/>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rtlCol="0"/>
          <a:lstStyle>
            <a:defPPr>
              <a:defRPr lang="en-GB"/>
            </a:defPPr>
          </a:lstStyle>
          <a:p>
            <a:pPr rtl="0"/>
            <a:r>
              <a:rPr lang="en-GB"/>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rtlCol="0"/>
          <a:lstStyle>
            <a:defPPr>
              <a:defRPr lang="en-GB"/>
            </a:defPPr>
          </a:lstStyle>
          <a:p>
            <a:pPr rtl="0"/>
            <a:r>
              <a:rPr lang="en-GB"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rtlCol="0"/>
          <a:lstStyle>
            <a:defPPr>
              <a:defRPr lang="en-GB"/>
            </a:defPPr>
          </a:lstStyle>
          <a:p>
            <a:pPr rtl="0"/>
            <a:r>
              <a:rPr lang="en-GB"/>
              <a:t>4</a:t>
            </a:r>
          </a:p>
        </p:txBody>
      </p:sp>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7"/>
          </p:nvPr>
        </p:nvSpPr>
        <p:spPr/>
        <p:txBody>
          <a:bodyPr rtlCol="0"/>
          <a:lstStyle>
            <a:defPPr>
              <a:defRPr lang="en-GB"/>
            </a:defPPr>
          </a:lstStyle>
          <a:p>
            <a:pPr rtl="0"/>
            <a:r>
              <a:rPr lang="en-GB"/>
              <a:t>5</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rtlCol="0"/>
          <a:lstStyle>
            <a:defPPr>
              <a:defRPr lang="en-GB"/>
            </a:defPPr>
          </a:lstStyle>
          <a:p>
            <a:pPr rtl="0"/>
            <a:r>
              <a:rPr lang="en-GB"/>
              <a:t>Introduction</a:t>
            </a:r>
          </a:p>
          <a:p>
            <a:pPr rtl="0"/>
            <a:endParaRPr lang="en-GB" dirty="0"/>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p:txBody>
          <a:bodyPr rtlCol="0"/>
          <a:lstStyle>
            <a:defPPr>
              <a:defRPr lang="en-GB"/>
            </a:defPPr>
          </a:lstStyle>
          <a:p>
            <a:pPr rtl="0"/>
            <a:r>
              <a:rPr lang="en-GB" dirty="0"/>
              <a:t>Business Task</a:t>
            </a:r>
          </a:p>
          <a:p>
            <a:pPr rtl="0"/>
            <a:endParaRPr lang="en-GB" dirty="0"/>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a:xfrm>
            <a:off x="5168328" y="4313642"/>
            <a:ext cx="1947672" cy="856874"/>
          </a:xfrm>
        </p:spPr>
        <p:txBody>
          <a:bodyPr rtlCol="0"/>
          <a:lstStyle>
            <a:defPPr>
              <a:defRPr lang="en-GB"/>
            </a:defPPr>
          </a:lstStyle>
          <a:p>
            <a:pPr rtl="0"/>
            <a:r>
              <a:rPr lang="en-GB" dirty="0"/>
              <a:t>Data Cleaning and  Analysis</a:t>
            </a:r>
          </a:p>
          <a:p>
            <a:pPr rtl="0"/>
            <a:endParaRPr lang="en-GB" dirty="0"/>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p:txBody>
          <a:bodyPr rtlCol="0"/>
          <a:lstStyle>
            <a:defPPr>
              <a:defRPr lang="en-GB"/>
            </a:defPPr>
          </a:lstStyle>
          <a:p>
            <a:pPr rtl="0"/>
            <a:r>
              <a:rPr lang="en-GB" dirty="0"/>
              <a:t>Dashboard</a:t>
            </a:r>
          </a:p>
          <a:p>
            <a:pPr rtl="0"/>
            <a:endParaRPr lang="en-GB" dirty="0"/>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2"/>
          </p:nvPr>
        </p:nvSpPr>
        <p:spPr/>
        <p:txBody>
          <a:bodyPr rtlCol="0"/>
          <a:lstStyle>
            <a:defPPr>
              <a:defRPr lang="en-GB"/>
            </a:defPPr>
          </a:lstStyle>
          <a:p>
            <a:pPr rtl="0"/>
            <a:r>
              <a:rPr lang="en-GB" dirty="0"/>
              <a:t>Summary</a:t>
            </a:r>
          </a:p>
          <a:p>
            <a:pPr rtl="0"/>
            <a:endParaRPr lang="en-GB" dirty="0"/>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rtlCol="0"/>
          <a:lstStyle>
            <a:defPPr>
              <a:defRPr lang="en-GB"/>
            </a:defPPr>
          </a:lstStyle>
          <a:p>
            <a:pPr rtl="0"/>
            <a:fld id="{8D0AFDD5-844D-364D-8AEC-50CF4D36D55D}" type="slidenum">
              <a:rPr lang="en-GB" smtClean="0"/>
              <a:pPr/>
              <a:t>2</a:t>
            </a:fld>
            <a:endParaRPr lang="en-GB"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rtlCol="0"/>
          <a:lstStyle>
            <a:defPPr>
              <a:defRPr lang="en-GB"/>
            </a:defPPr>
          </a:lstStyle>
          <a:p>
            <a:pPr rtl="0"/>
            <a:r>
              <a:rPr lang="en-US" dirty="0"/>
              <a:t>Bike Sale’s Project</a:t>
            </a:r>
            <a:endParaRPr lang="en-GB" dirty="0"/>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rtlCol="0"/>
          <a:lstStyle>
            <a:defPPr>
              <a:defRPr lang="en-GB"/>
            </a:defPPr>
          </a:lstStyle>
          <a:p>
            <a:pPr rtl="0"/>
            <a:r>
              <a:rPr lang="en-GB" dirty="0"/>
              <a:t>2024</a:t>
            </a:r>
          </a:p>
        </p:txBody>
      </p:sp>
    </p:spTree>
    <p:extLst>
      <p:ext uri="{BB962C8B-B14F-4D97-AF65-F5344CB8AC3E}">
        <p14:creationId xmlns:p14="http://schemas.microsoft.com/office/powerpoint/2010/main" val="681978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389888" y="982876"/>
            <a:ext cx="4914659" cy="1028804"/>
          </a:xfrm>
        </p:spPr>
        <p:txBody>
          <a:bodyPr rtlCol="0"/>
          <a:lstStyle>
            <a:defPPr>
              <a:defRPr lang="en-GB"/>
            </a:defPPr>
          </a:lstStyle>
          <a:p>
            <a:pPr rtl="0"/>
            <a:r>
              <a:rPr lang="en-GB" b="1" dirty="0"/>
              <a:t>Introduction</a:t>
            </a:r>
            <a:br>
              <a:rPr lang="en-GB" dirty="0">
                <a:sym typeface="DM Sans Medium"/>
              </a:rPr>
            </a:br>
            <a:endParaRPr lang="en-GB"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8" y="1857676"/>
            <a:ext cx="5010912" cy="3326972"/>
          </a:xfrm>
        </p:spPr>
        <p:txBody>
          <a:bodyPr rtlCol="0"/>
          <a:lstStyle>
            <a:defPPr>
              <a:defRPr lang="en-GB"/>
            </a:defPPr>
          </a:lstStyle>
          <a:p>
            <a:endParaRPr lang="en-US" b="1" dirty="0"/>
          </a:p>
          <a:p>
            <a:r>
              <a:rPr lang="en-US" dirty="0"/>
              <a:t>In today’s presentation, we will explore a </a:t>
            </a:r>
            <a:r>
              <a:rPr lang="en-US" b="1" dirty="0"/>
              <a:t>Bike Sales dataset</a:t>
            </a:r>
            <a:r>
              <a:rPr lang="en-US" dirty="0"/>
              <a:t> sourced from Kaggle, which offers valuable insights into sales trends and customer behavior in the biking industry. The dataset contains </a:t>
            </a:r>
            <a:r>
              <a:rPr lang="en-US" b="1" dirty="0"/>
              <a:t>18 columns</a:t>
            </a:r>
            <a:r>
              <a:rPr lang="en-US" dirty="0"/>
              <a:t> of detailed information, including:</a:t>
            </a:r>
          </a:p>
          <a:p>
            <a:pPr>
              <a:buFont typeface="Arial" panose="020B0604020202020204" pitchFamily="34" charset="0"/>
              <a:buChar char="•"/>
            </a:pPr>
            <a:r>
              <a:rPr lang="en-US" b="1" dirty="0"/>
              <a:t>Date</a:t>
            </a:r>
            <a:r>
              <a:rPr lang="en-US" dirty="0"/>
              <a:t>: The transaction date.</a:t>
            </a:r>
          </a:p>
          <a:p>
            <a:pPr>
              <a:buFont typeface="Arial" panose="020B0604020202020204" pitchFamily="34" charset="0"/>
              <a:buChar char="•"/>
            </a:pPr>
            <a:r>
              <a:rPr lang="en-US" b="1" dirty="0"/>
              <a:t>Order Quantity</a:t>
            </a:r>
            <a:r>
              <a:rPr lang="en-US" dirty="0"/>
              <a:t>: The number of bikes sold in each order.</a:t>
            </a:r>
          </a:p>
          <a:p>
            <a:pPr>
              <a:buFont typeface="Arial" panose="020B0604020202020204" pitchFamily="34" charset="0"/>
              <a:buChar char="•"/>
            </a:pPr>
            <a:r>
              <a:rPr lang="en-US" b="1" dirty="0"/>
              <a:t>Unit Price</a:t>
            </a:r>
            <a:r>
              <a:rPr lang="en-US" dirty="0"/>
              <a:t>: The price per bike.</a:t>
            </a:r>
          </a:p>
          <a:p>
            <a:pPr>
              <a:buFont typeface="Arial" panose="020B0604020202020204" pitchFamily="34" charset="0"/>
              <a:buChar char="•"/>
            </a:pPr>
            <a:r>
              <a:rPr lang="en-US" b="1" dirty="0"/>
              <a:t>Month</a:t>
            </a:r>
            <a:r>
              <a:rPr lang="en-US" dirty="0"/>
              <a:t>: The month of the transaction.</a:t>
            </a:r>
          </a:p>
          <a:p>
            <a:pPr>
              <a:buFont typeface="Arial" panose="020B0604020202020204" pitchFamily="34" charset="0"/>
              <a:buChar char="•"/>
            </a:pPr>
            <a:r>
              <a:rPr lang="en-US" b="1" dirty="0"/>
              <a:t>Country</a:t>
            </a:r>
            <a:r>
              <a:rPr lang="en-US" dirty="0"/>
              <a:t>: The country where the purchase took place.</a:t>
            </a:r>
          </a:p>
          <a:p>
            <a:pPr>
              <a:buFont typeface="Arial" panose="020B0604020202020204" pitchFamily="34" charset="0"/>
              <a:buChar char="•"/>
            </a:pPr>
            <a:r>
              <a:rPr lang="en-US" b="1" dirty="0"/>
              <a:t>Revenue</a:t>
            </a:r>
            <a:r>
              <a:rPr lang="en-US" dirty="0"/>
              <a:t>: The total revenue generated from sales.</a:t>
            </a:r>
          </a:p>
          <a:p>
            <a:pPr>
              <a:buFont typeface="Arial" panose="020B0604020202020204" pitchFamily="34" charset="0"/>
              <a:buChar char="•"/>
            </a:pPr>
            <a:r>
              <a:rPr lang="en-US" b="1" dirty="0"/>
              <a:t>Customer Age</a:t>
            </a:r>
            <a:r>
              <a:rPr lang="en-US" dirty="0"/>
              <a:t>: The age of the customer.</a:t>
            </a:r>
          </a:p>
          <a:p>
            <a:pPr>
              <a:buFont typeface="Arial" panose="020B0604020202020204" pitchFamily="34" charset="0"/>
              <a:buChar char="•"/>
            </a:pPr>
            <a:r>
              <a:rPr lang="en-US" b="1" dirty="0"/>
              <a:t>Customer Gender</a:t>
            </a:r>
            <a:r>
              <a:rPr lang="en-US" dirty="0"/>
              <a:t>: The gender of the customer.</a:t>
            </a:r>
          </a:p>
          <a:p>
            <a:endParaRPr lang="en-US"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rtlCol="0"/>
          <a:lstStyle>
            <a:defPPr>
              <a:defRPr lang="en-GB"/>
            </a:defPPr>
          </a:lstStyle>
          <a:p>
            <a:pPr rtl="0"/>
            <a:fld id="{8D0AFDD5-844D-364D-8AEC-50CF4D36D55D}" type="slidenum">
              <a:rPr lang="en-GB" smtClean="0"/>
              <a:pPr/>
              <a:t>3</a:t>
            </a:fld>
            <a:endParaRPr lang="en-GB" dirty="0"/>
          </a:p>
        </p:txBody>
      </p:sp>
      <p:pic>
        <p:nvPicPr>
          <p:cNvPr id="6" name="Picture Placeholder 5" descr="Clothes of various colours on rack">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rotWithShape="1">
          <a:blip r:embed="rId3"/>
          <a:srcRect l="-1969" t="182" r="100000" b="182"/>
          <a:stretch/>
        </p:blipFill>
        <p:spPr>
          <a:xfrm>
            <a:off x="8258315" y="0"/>
            <a:ext cx="76681" cy="6858000"/>
          </a:xfrm>
        </p:spPr>
      </p:pic>
    </p:spTree>
    <p:extLst>
      <p:ext uri="{BB962C8B-B14F-4D97-AF65-F5344CB8AC3E}">
        <p14:creationId xmlns:p14="http://schemas.microsoft.com/office/powerpoint/2010/main" val="3780002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p:txBody>
          <a:bodyPr rtlCol="0"/>
          <a:lstStyle>
            <a:defPPr>
              <a:defRPr lang="en-GB"/>
            </a:defPPr>
          </a:lstStyle>
          <a:p>
            <a:pPr rtl="0"/>
            <a:r>
              <a:rPr lang="en-US" b="1" dirty="0"/>
              <a:t>B</a:t>
            </a:r>
            <a:r>
              <a:rPr lang="en-GB" b="1" dirty="0"/>
              <a:t>USINESS TASK</a:t>
            </a: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rtlCol="0"/>
          <a:lstStyle>
            <a:defPPr>
              <a:defRPr lang="en-GB"/>
            </a:defPPr>
          </a:lstStyle>
          <a:p>
            <a:pPr rtl="0"/>
            <a:fld id="{8D0AFDD5-844D-364D-8AEC-50CF4D36D55D}" type="slidenum">
              <a:rPr lang="en-GB" smtClean="0"/>
              <a:pPr rtl="0"/>
              <a:t>4</a:t>
            </a:fld>
            <a:endParaRPr lang="en-GB" dirty="0"/>
          </a:p>
        </p:txBody>
      </p:sp>
      <p:sp>
        <p:nvSpPr>
          <p:cNvPr id="3" name="Footer Placeholder 2">
            <a:extLst>
              <a:ext uri="{FF2B5EF4-FFF2-40B4-BE49-F238E27FC236}">
                <a16:creationId xmlns:a16="http://schemas.microsoft.com/office/drawing/2014/main" id="{B334037D-4CE3-17DC-7A2A-64E8120A9B43}"/>
              </a:ext>
            </a:extLst>
          </p:cNvPr>
          <p:cNvSpPr>
            <a:spLocks noGrp="1"/>
          </p:cNvSpPr>
          <p:nvPr>
            <p:ph type="ftr" sz="quarter" idx="11"/>
          </p:nvPr>
        </p:nvSpPr>
        <p:spPr/>
        <p:txBody>
          <a:bodyPr rtlCol="0"/>
          <a:lstStyle>
            <a:defPPr>
              <a:defRPr lang="en-GB"/>
            </a:defPPr>
          </a:lstStyle>
          <a:p>
            <a:pPr rtl="0"/>
            <a:r>
              <a:rPr lang="en-US" dirty="0"/>
              <a:t>Bike sale’s Project</a:t>
            </a:r>
            <a:endParaRPr lang="en-GB" dirty="0"/>
          </a:p>
        </p:txBody>
      </p:sp>
      <p:sp>
        <p:nvSpPr>
          <p:cNvPr id="2" name="Date Placeholder 1">
            <a:extLst>
              <a:ext uri="{FF2B5EF4-FFF2-40B4-BE49-F238E27FC236}">
                <a16:creationId xmlns:a16="http://schemas.microsoft.com/office/drawing/2014/main" id="{6E47F9DE-790E-73FB-5997-D28667522E25}"/>
              </a:ext>
            </a:extLst>
          </p:cNvPr>
          <p:cNvSpPr>
            <a:spLocks noGrp="1"/>
          </p:cNvSpPr>
          <p:nvPr>
            <p:ph type="dt" sz="half" idx="10"/>
          </p:nvPr>
        </p:nvSpPr>
        <p:spPr/>
        <p:txBody>
          <a:bodyPr rtlCol="0"/>
          <a:lstStyle>
            <a:defPPr>
              <a:defRPr lang="en-GB"/>
            </a:defPPr>
          </a:lstStyle>
          <a:p>
            <a:pPr rtl="0"/>
            <a:r>
              <a:rPr lang="en-GB" dirty="0"/>
              <a:t>2024</a:t>
            </a:r>
          </a:p>
        </p:txBody>
      </p:sp>
      <p:sp>
        <p:nvSpPr>
          <p:cNvPr id="10" name="Content Placeholder 9">
            <a:extLst>
              <a:ext uri="{FF2B5EF4-FFF2-40B4-BE49-F238E27FC236}">
                <a16:creationId xmlns:a16="http://schemas.microsoft.com/office/drawing/2014/main" id="{DBC98374-A888-2F45-9043-B282631DA520}"/>
              </a:ext>
            </a:extLst>
          </p:cNvPr>
          <p:cNvSpPr>
            <a:spLocks noGrp="1"/>
          </p:cNvSpPr>
          <p:nvPr>
            <p:ph idx="1"/>
          </p:nvPr>
        </p:nvSpPr>
        <p:spPr>
          <a:noFill/>
        </p:spPr>
        <p:txBody>
          <a:bodyPr/>
          <a:lstStyle/>
          <a:p>
            <a:pPr marL="0" indent="0">
              <a:buNone/>
            </a:pPr>
            <a:endParaRPr lang="en-US" dirty="0"/>
          </a:p>
          <a:p>
            <a:r>
              <a:rPr lang="en-US" dirty="0"/>
              <a:t>Through this dataset, we aim to:</a:t>
            </a:r>
          </a:p>
          <a:p>
            <a:pPr>
              <a:buFont typeface="Arial" panose="020B0604020202020204" pitchFamily="34" charset="0"/>
              <a:buChar char="•"/>
            </a:pPr>
            <a:r>
              <a:rPr lang="en-US" dirty="0"/>
              <a:t>Understand sales trends across </a:t>
            </a:r>
            <a:r>
              <a:rPr lang="en-US" b="1" dirty="0"/>
              <a:t>different time periods</a:t>
            </a:r>
            <a:r>
              <a:rPr lang="en-US" dirty="0"/>
              <a:t> and </a:t>
            </a:r>
            <a:r>
              <a:rPr lang="en-US" b="1" dirty="0"/>
              <a:t>regions</a:t>
            </a:r>
            <a:r>
              <a:rPr lang="en-US" dirty="0"/>
              <a:t>.</a:t>
            </a:r>
          </a:p>
          <a:p>
            <a:pPr>
              <a:buFont typeface="Arial" panose="020B0604020202020204" pitchFamily="34" charset="0"/>
              <a:buChar char="•"/>
            </a:pPr>
            <a:r>
              <a:rPr lang="en-US" dirty="0"/>
              <a:t>Explore the relationship between </a:t>
            </a:r>
            <a:r>
              <a:rPr lang="en-US" b="1" dirty="0"/>
              <a:t>pricing</a:t>
            </a:r>
            <a:r>
              <a:rPr lang="en-US" dirty="0"/>
              <a:t>, </a:t>
            </a:r>
            <a:r>
              <a:rPr lang="en-US" b="1" dirty="0"/>
              <a:t>order quantities</a:t>
            </a:r>
            <a:r>
              <a:rPr lang="en-US" dirty="0"/>
              <a:t>, and </a:t>
            </a:r>
            <a:r>
              <a:rPr lang="en-US" b="1" dirty="0"/>
              <a:t>total revenue</a:t>
            </a:r>
            <a:r>
              <a:rPr lang="en-US" dirty="0"/>
              <a:t>.</a:t>
            </a:r>
          </a:p>
          <a:p>
            <a:pPr>
              <a:buFont typeface="Arial" panose="020B0604020202020204" pitchFamily="34" charset="0"/>
              <a:buChar char="•"/>
            </a:pPr>
            <a:r>
              <a:rPr lang="en-US" dirty="0"/>
              <a:t>Examine </a:t>
            </a:r>
            <a:r>
              <a:rPr lang="en-US" b="1" dirty="0"/>
              <a:t>customer demographics</a:t>
            </a:r>
            <a:r>
              <a:rPr lang="en-US" dirty="0"/>
              <a:t> (age, gender) to identify purchasing patterns.</a:t>
            </a:r>
          </a:p>
          <a:p>
            <a:pPr>
              <a:buFont typeface="Arial" panose="020B0604020202020204" pitchFamily="34" charset="0"/>
              <a:buChar char="•"/>
            </a:pPr>
            <a:r>
              <a:rPr lang="en-US" dirty="0"/>
              <a:t>Provide actionable insights for optimizing sales strategies in the biking market.</a:t>
            </a:r>
          </a:p>
          <a:p>
            <a:r>
              <a:rPr lang="en-US" dirty="0"/>
              <a:t>By the end of this project, we’ll uncover key factors that drive sales and customer behavior, helping businesses refine their marketing and sales tactics.</a:t>
            </a:r>
          </a:p>
          <a:p>
            <a:endParaRPr lang="en-GB" dirty="0"/>
          </a:p>
        </p:txBody>
      </p:sp>
    </p:spTree>
    <p:extLst>
      <p:ext uri="{BB962C8B-B14F-4D97-AF65-F5344CB8AC3E}">
        <p14:creationId xmlns:p14="http://schemas.microsoft.com/office/powerpoint/2010/main" val="2831084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1203960" y="86762"/>
            <a:ext cx="9912096" cy="933964"/>
          </a:xfrm>
        </p:spPr>
        <p:txBody>
          <a:bodyPr rtlCol="0"/>
          <a:lstStyle>
            <a:defPPr>
              <a:defRPr lang="en-GB"/>
            </a:defPPr>
          </a:lstStyle>
          <a:p>
            <a:pPr rtl="0"/>
            <a:r>
              <a:rPr lang="en-GB" sz="2800" b="1" dirty="0">
                <a:latin typeface="Century Gothic" panose="020B0502020202020204" pitchFamily="34" charset="0"/>
              </a:rPr>
              <a:t>DATA PREPARATION</a:t>
            </a:r>
            <a:br>
              <a:rPr lang="en-GB" sz="2800" dirty="0">
                <a:latin typeface="Century Gothic" panose="020B0502020202020204" pitchFamily="34" charset="0"/>
              </a:rPr>
            </a:br>
            <a:r>
              <a:rPr lang="en-GB" sz="2000" dirty="0">
                <a:latin typeface="Century Gothic" panose="020B0502020202020204" pitchFamily="34" charset="0"/>
              </a:rPr>
              <a:t>The data set contains 18 column and 113,036 rows </a:t>
            </a:r>
            <a:endParaRPr lang="en-GB" sz="2000" dirty="0"/>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rtlCol="0"/>
          <a:lstStyle>
            <a:defPPr>
              <a:defRPr lang="en-GB"/>
            </a:defPPr>
          </a:lstStyle>
          <a:p>
            <a:pPr rtl="0"/>
            <a:fld id="{8D0AFDD5-844D-364D-8AEC-50CF4D36D55D}" type="slidenum">
              <a:rPr lang="en-GB" smtClean="0"/>
              <a:t>5</a:t>
            </a:fld>
            <a:endParaRPr lang="en-GB"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rtlCol="0"/>
          <a:lstStyle>
            <a:defPPr>
              <a:defRPr lang="en-GB"/>
            </a:defPPr>
          </a:lstStyle>
          <a:p>
            <a:pPr rtl="0"/>
            <a:r>
              <a:rPr lang="en-US" dirty="0"/>
              <a:t>Bike Sale’s Project</a:t>
            </a:r>
            <a:endParaRPr lang="en-GB" dirty="0"/>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rtlCol="0"/>
          <a:lstStyle>
            <a:defPPr>
              <a:defRPr lang="en-GB"/>
            </a:defPPr>
          </a:lstStyle>
          <a:p>
            <a:pPr rtl="0"/>
            <a:r>
              <a:rPr lang="en-GB" dirty="0"/>
              <a:t>2024</a:t>
            </a:r>
          </a:p>
        </p:txBody>
      </p:sp>
      <p:pic>
        <p:nvPicPr>
          <p:cNvPr id="12" name="Content Placeholder 11">
            <a:extLst>
              <a:ext uri="{FF2B5EF4-FFF2-40B4-BE49-F238E27FC236}">
                <a16:creationId xmlns:a16="http://schemas.microsoft.com/office/drawing/2014/main" id="{1B44DADC-B5A9-22DF-2CC9-3F417AA4D6C1}"/>
              </a:ext>
            </a:extLst>
          </p:cNvPr>
          <p:cNvPicPr>
            <a:picLocks noGrp="1" noChangeAspect="1"/>
          </p:cNvPicPr>
          <p:nvPr>
            <p:ph idx="1"/>
          </p:nvPr>
        </p:nvPicPr>
        <p:blipFill>
          <a:blip r:embed="rId3"/>
          <a:stretch>
            <a:fillRect/>
          </a:stretch>
        </p:blipFill>
        <p:spPr>
          <a:xfrm>
            <a:off x="838200" y="1020727"/>
            <a:ext cx="10456203" cy="5209952"/>
          </a:xfrm>
        </p:spPr>
      </p:pic>
    </p:spTree>
    <p:extLst>
      <p:ext uri="{BB962C8B-B14F-4D97-AF65-F5344CB8AC3E}">
        <p14:creationId xmlns:p14="http://schemas.microsoft.com/office/powerpoint/2010/main" val="2011023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1139952" y="210208"/>
            <a:ext cx="9912096" cy="1278350"/>
          </a:xfrm>
        </p:spPr>
        <p:txBody>
          <a:bodyPr rtlCol="0"/>
          <a:lstStyle>
            <a:defPPr>
              <a:defRPr lang="en-GB"/>
            </a:defPPr>
          </a:lstStyle>
          <a:p>
            <a:pPr rtl="0"/>
            <a:r>
              <a:rPr lang="en-GB" sz="2800" b="1" dirty="0">
                <a:latin typeface="Century Gothic" panose="020B0502020202020204" pitchFamily="34" charset="0"/>
              </a:rPr>
              <a:t>DATA CLEANING</a:t>
            </a:r>
            <a:br>
              <a:rPr lang="en-GB" sz="2800" dirty="0">
                <a:latin typeface="Century Gothic" panose="020B0502020202020204" pitchFamily="34" charset="0"/>
              </a:rPr>
            </a:br>
            <a:r>
              <a:rPr lang="en-GB" sz="2000" dirty="0">
                <a:latin typeface="Century Gothic" panose="020B0502020202020204" pitchFamily="34" charset="0"/>
              </a:rPr>
              <a:t>Deleted a total of 1000 rows of duplicate entry and standardize the customer gender column from M and F to Male and Female Respectively</a:t>
            </a:r>
            <a:endParaRPr lang="en-GB" sz="2000" dirty="0"/>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rtlCol="0"/>
          <a:lstStyle>
            <a:defPPr>
              <a:defRPr lang="en-GB"/>
            </a:defPPr>
          </a:lstStyle>
          <a:p>
            <a:pPr rtl="0"/>
            <a:fld id="{8D0AFDD5-844D-364D-8AEC-50CF4D36D55D}" type="slidenum">
              <a:rPr lang="en-GB" smtClean="0"/>
              <a:t>6</a:t>
            </a:fld>
            <a:endParaRPr lang="en-GB"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rtlCol="0"/>
          <a:lstStyle>
            <a:defPPr>
              <a:defRPr lang="en-GB"/>
            </a:defPPr>
          </a:lstStyle>
          <a:p>
            <a:pPr rtl="0"/>
            <a:r>
              <a:rPr lang="en-US" dirty="0"/>
              <a:t>Bike Sale’s Project</a:t>
            </a:r>
            <a:endParaRPr lang="en-GB" dirty="0"/>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rtlCol="0"/>
          <a:lstStyle>
            <a:defPPr>
              <a:defRPr lang="en-GB"/>
            </a:defPPr>
          </a:lstStyle>
          <a:p>
            <a:pPr rtl="0"/>
            <a:r>
              <a:rPr lang="en-GB" dirty="0"/>
              <a:t>2024</a:t>
            </a:r>
          </a:p>
        </p:txBody>
      </p:sp>
      <p:pic>
        <p:nvPicPr>
          <p:cNvPr id="8" name="Content Placeholder 7">
            <a:extLst>
              <a:ext uri="{FF2B5EF4-FFF2-40B4-BE49-F238E27FC236}">
                <a16:creationId xmlns:a16="http://schemas.microsoft.com/office/drawing/2014/main" id="{D1B39787-63CE-F52A-3166-507FB88A0126}"/>
              </a:ext>
            </a:extLst>
          </p:cNvPr>
          <p:cNvPicPr>
            <a:picLocks noGrp="1" noChangeAspect="1"/>
          </p:cNvPicPr>
          <p:nvPr>
            <p:ph idx="1"/>
          </p:nvPr>
        </p:nvPicPr>
        <p:blipFill>
          <a:blip r:embed="rId3"/>
          <a:stretch>
            <a:fillRect/>
          </a:stretch>
        </p:blipFill>
        <p:spPr>
          <a:xfrm>
            <a:off x="790698" y="1488559"/>
            <a:ext cx="10388354" cy="4815988"/>
          </a:xfrm>
        </p:spPr>
      </p:pic>
    </p:spTree>
    <p:extLst>
      <p:ext uri="{BB962C8B-B14F-4D97-AF65-F5344CB8AC3E}">
        <p14:creationId xmlns:p14="http://schemas.microsoft.com/office/powerpoint/2010/main" val="2863387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1139952" y="210208"/>
            <a:ext cx="9912096" cy="1086964"/>
          </a:xfrm>
        </p:spPr>
        <p:txBody>
          <a:bodyPr rtlCol="0"/>
          <a:lstStyle>
            <a:defPPr>
              <a:defRPr lang="en-GB"/>
            </a:defPPr>
          </a:lstStyle>
          <a:p>
            <a:pPr rtl="0"/>
            <a:r>
              <a:rPr lang="en-GB" sz="2800" b="1" dirty="0">
                <a:latin typeface="Century Gothic" panose="020B0502020202020204" pitchFamily="34" charset="0"/>
              </a:rPr>
              <a:t>DATA ANALYSIS</a:t>
            </a:r>
            <a:br>
              <a:rPr lang="en-GB" sz="2800" dirty="0">
                <a:latin typeface="Century Gothic" panose="020B0502020202020204" pitchFamily="34" charset="0"/>
              </a:rPr>
            </a:br>
            <a:r>
              <a:rPr lang="en-GB" sz="2000" dirty="0">
                <a:latin typeface="Century Gothic" panose="020B0502020202020204" pitchFamily="34" charset="0"/>
              </a:rPr>
              <a:t>Calculation to determine trends and pattern using pivot table </a:t>
            </a:r>
            <a:endParaRPr lang="en-GB" sz="2000" dirty="0"/>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rtlCol="0"/>
          <a:lstStyle>
            <a:defPPr>
              <a:defRPr lang="en-GB"/>
            </a:defPPr>
          </a:lstStyle>
          <a:p>
            <a:pPr rtl="0"/>
            <a:fld id="{8D0AFDD5-844D-364D-8AEC-50CF4D36D55D}" type="slidenum">
              <a:rPr lang="en-GB" smtClean="0"/>
              <a:t>7</a:t>
            </a:fld>
            <a:endParaRPr lang="en-GB"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rtlCol="0"/>
          <a:lstStyle>
            <a:defPPr>
              <a:defRPr lang="en-GB"/>
            </a:defPPr>
          </a:lstStyle>
          <a:p>
            <a:pPr rtl="0"/>
            <a:r>
              <a:rPr lang="en-US" dirty="0"/>
              <a:t>Bike Sale’s Project</a:t>
            </a:r>
            <a:endParaRPr lang="en-GB" dirty="0"/>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rtlCol="0"/>
          <a:lstStyle>
            <a:defPPr>
              <a:defRPr lang="en-GB"/>
            </a:defPPr>
          </a:lstStyle>
          <a:p>
            <a:pPr rtl="0"/>
            <a:r>
              <a:rPr lang="en-GB" dirty="0"/>
              <a:t>2024</a:t>
            </a:r>
          </a:p>
        </p:txBody>
      </p:sp>
      <p:pic>
        <p:nvPicPr>
          <p:cNvPr id="9" name="Content Placeholder 8">
            <a:extLst>
              <a:ext uri="{FF2B5EF4-FFF2-40B4-BE49-F238E27FC236}">
                <a16:creationId xmlns:a16="http://schemas.microsoft.com/office/drawing/2014/main" id="{FCF6A823-FBC7-81D6-7AC8-3CDF137C72EF}"/>
              </a:ext>
            </a:extLst>
          </p:cNvPr>
          <p:cNvPicPr>
            <a:picLocks noGrp="1" noChangeAspect="1"/>
          </p:cNvPicPr>
          <p:nvPr>
            <p:ph idx="1"/>
          </p:nvPr>
        </p:nvPicPr>
        <p:blipFill>
          <a:blip r:embed="rId3"/>
          <a:stretch>
            <a:fillRect/>
          </a:stretch>
        </p:blipFill>
        <p:spPr>
          <a:xfrm>
            <a:off x="700165" y="1297171"/>
            <a:ext cx="10569421" cy="4976037"/>
          </a:xfrm>
        </p:spPr>
      </p:pic>
    </p:spTree>
    <p:extLst>
      <p:ext uri="{BB962C8B-B14F-4D97-AF65-F5344CB8AC3E}">
        <p14:creationId xmlns:p14="http://schemas.microsoft.com/office/powerpoint/2010/main" val="2135106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1139952" y="-2"/>
            <a:ext cx="9688469" cy="367745"/>
          </a:xfrm>
        </p:spPr>
        <p:txBody>
          <a:bodyPr rtlCol="0">
            <a:noAutofit/>
          </a:bodyPr>
          <a:lstStyle>
            <a:defPPr>
              <a:defRPr lang="en-GB"/>
            </a:defPPr>
          </a:lstStyle>
          <a:p>
            <a:pPr rtl="0"/>
            <a:r>
              <a:rPr lang="en-US" sz="2400" b="1" dirty="0"/>
              <a:t>DASHBOARD</a:t>
            </a:r>
            <a:endParaRPr lang="en-GB" sz="2400" b="1" dirty="0"/>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rtlCol="0"/>
          <a:lstStyle>
            <a:defPPr>
              <a:defRPr lang="en-GB"/>
            </a:defPPr>
          </a:lstStyle>
          <a:p>
            <a:pPr rtl="0"/>
            <a:fld id="{8D0AFDD5-844D-364D-8AEC-50CF4D36D55D}" type="slidenum">
              <a:rPr lang="en-GB" smtClean="0"/>
              <a:t>8</a:t>
            </a:fld>
            <a:endParaRPr lang="en-GB"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rtlCol="0"/>
          <a:lstStyle>
            <a:defPPr>
              <a:defRPr lang="en-GB"/>
            </a:defPPr>
          </a:lstStyle>
          <a:p>
            <a:pPr rtl="0"/>
            <a:r>
              <a:rPr lang="en-US" dirty="0"/>
              <a:t>Bike Sale’s Project</a:t>
            </a:r>
            <a:endParaRPr lang="en-GB" dirty="0"/>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rtlCol="0"/>
          <a:lstStyle>
            <a:defPPr>
              <a:defRPr lang="en-GB"/>
            </a:defPPr>
          </a:lstStyle>
          <a:p>
            <a:pPr rtl="0"/>
            <a:r>
              <a:rPr lang="en-GB" dirty="0"/>
              <a:t>2024</a:t>
            </a:r>
          </a:p>
        </p:txBody>
      </p:sp>
      <p:pic>
        <p:nvPicPr>
          <p:cNvPr id="8" name="Content Placeholder 7">
            <a:extLst>
              <a:ext uri="{FF2B5EF4-FFF2-40B4-BE49-F238E27FC236}">
                <a16:creationId xmlns:a16="http://schemas.microsoft.com/office/drawing/2014/main" id="{2CB525D6-D1D5-C81F-6B92-4F1840A3D752}"/>
              </a:ext>
            </a:extLst>
          </p:cNvPr>
          <p:cNvPicPr>
            <a:picLocks noGrp="1" noChangeAspect="1"/>
          </p:cNvPicPr>
          <p:nvPr>
            <p:ph idx="1"/>
          </p:nvPr>
        </p:nvPicPr>
        <p:blipFill>
          <a:blip r:embed="rId3"/>
          <a:stretch>
            <a:fillRect/>
          </a:stretch>
        </p:blipFill>
        <p:spPr>
          <a:xfrm>
            <a:off x="639097" y="473725"/>
            <a:ext cx="10913806" cy="5821198"/>
          </a:xfrm>
        </p:spPr>
      </p:pic>
    </p:spTree>
    <p:extLst>
      <p:ext uri="{BB962C8B-B14F-4D97-AF65-F5344CB8AC3E}">
        <p14:creationId xmlns:p14="http://schemas.microsoft.com/office/powerpoint/2010/main" val="757215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1139952" y="210208"/>
            <a:ext cx="9688469" cy="6209414"/>
          </a:xfrm>
        </p:spPr>
        <p:txBody>
          <a:bodyPr rtlCol="0"/>
          <a:lstStyle>
            <a:defPPr>
              <a:defRPr lang="en-GB"/>
            </a:defPPr>
          </a:lstStyle>
          <a:p>
            <a:r>
              <a:rPr lang="en-US" sz="2400" dirty="0"/>
              <a:t>This image shows a comprehensive dashboard for bike sales data analysis. Here's a breakdown of the components shown in the dashboard:</a:t>
            </a:r>
            <a:br>
              <a:rPr lang="en-US" sz="2400" dirty="0"/>
            </a:br>
            <a:r>
              <a:rPr lang="en-US" sz="2400" b="1" dirty="0"/>
              <a:t>Top Metrics</a:t>
            </a:r>
            <a:r>
              <a:rPr lang="en-US" sz="2400" dirty="0"/>
              <a:t>:</a:t>
            </a:r>
            <a:br>
              <a:rPr lang="en-US" sz="2400" dirty="0"/>
            </a:br>
            <a:r>
              <a:rPr lang="en-US" sz="2400" b="1" dirty="0"/>
              <a:t>Total Revenue</a:t>
            </a:r>
            <a:r>
              <a:rPr lang="en-US" sz="2400" dirty="0"/>
              <a:t>: The aggregate revenue generated across all years.</a:t>
            </a:r>
            <a:br>
              <a:rPr lang="en-US" sz="2400" dirty="0"/>
            </a:br>
            <a:r>
              <a:rPr lang="en-US" sz="2400" b="1" dirty="0"/>
              <a:t>Total Cost</a:t>
            </a:r>
            <a:r>
              <a:rPr lang="en-US" sz="2400" dirty="0"/>
              <a:t>: The aggregate cost incurred across all years.</a:t>
            </a:r>
            <a:br>
              <a:rPr lang="en-US" sz="2400" dirty="0"/>
            </a:br>
            <a:r>
              <a:rPr lang="en-US" sz="2400" b="1" dirty="0"/>
              <a:t>Total Profit</a:t>
            </a:r>
            <a:r>
              <a:rPr lang="en-US" sz="2400" dirty="0"/>
              <a:t>: The calculated profit, derived from total revenue minus total cost.</a:t>
            </a:r>
            <a:br>
              <a:rPr lang="en-US" sz="2400" dirty="0"/>
            </a:br>
            <a:r>
              <a:rPr lang="en-US" sz="2400" b="1" dirty="0"/>
              <a:t>Sum of Quantity Order</a:t>
            </a:r>
            <a:r>
              <a:rPr lang="en-US" sz="2400" dirty="0"/>
              <a:t>: The total number of units sold across all transactions.</a:t>
            </a:r>
            <a:br>
              <a:rPr lang="en-US" sz="2400" dirty="0"/>
            </a:br>
            <a:r>
              <a:rPr lang="en-US" sz="2400" b="1" dirty="0"/>
              <a:t>Revenue and Profit Charts</a:t>
            </a:r>
            <a:r>
              <a:rPr lang="en-US" sz="2400" dirty="0"/>
              <a:t>:</a:t>
            </a:r>
            <a:br>
              <a:rPr lang="en-US" sz="2400" dirty="0"/>
            </a:br>
            <a:r>
              <a:rPr lang="en-US" sz="2400" b="1" dirty="0"/>
              <a:t>Revenue &amp; Profit by Country</a:t>
            </a:r>
            <a:r>
              <a:rPr lang="en-US" sz="2400" dirty="0"/>
              <a:t>: A bar chart displaying the revenue and profit for different countries, helping to compare performance across regions.</a:t>
            </a:r>
            <a:br>
              <a:rPr lang="en-US" sz="2400" dirty="0"/>
            </a:br>
            <a:r>
              <a:rPr lang="en-US" sz="2400" b="1" dirty="0"/>
              <a:t>Revenue &amp; Profit by Year</a:t>
            </a:r>
            <a:r>
              <a:rPr lang="en-US" sz="2400" dirty="0"/>
              <a:t>: A bar chart showing the annual revenue and profit, which helps visualize trends over the years.</a:t>
            </a:r>
            <a:br>
              <a:rPr lang="en-US" sz="2400" dirty="0"/>
            </a:br>
            <a:br>
              <a:rPr lang="en-US" sz="2400" dirty="0"/>
            </a:br>
            <a:endParaRPr lang="en-GB" sz="2400" dirty="0"/>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rtlCol="0"/>
          <a:lstStyle>
            <a:defPPr>
              <a:defRPr lang="en-GB"/>
            </a:defPPr>
          </a:lstStyle>
          <a:p>
            <a:pPr rtl="0"/>
            <a:fld id="{8D0AFDD5-844D-364D-8AEC-50CF4D36D55D}" type="slidenum">
              <a:rPr lang="en-GB" smtClean="0"/>
              <a:t>9</a:t>
            </a:fld>
            <a:endParaRPr lang="en-GB"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rtlCol="0"/>
          <a:lstStyle>
            <a:defPPr>
              <a:defRPr lang="en-GB"/>
            </a:defPPr>
          </a:lstStyle>
          <a:p>
            <a:pPr rtl="0"/>
            <a:r>
              <a:rPr lang="en-US" dirty="0"/>
              <a:t>Bike Sale’s Project</a:t>
            </a:r>
            <a:endParaRPr lang="en-GB" dirty="0"/>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rtlCol="0"/>
          <a:lstStyle>
            <a:defPPr>
              <a:defRPr lang="en-GB"/>
            </a:defPPr>
          </a:lstStyle>
          <a:p>
            <a:pPr rtl="0"/>
            <a:r>
              <a:rPr lang="en-GB" dirty="0"/>
              <a:t>2024</a:t>
            </a:r>
          </a:p>
        </p:txBody>
      </p:sp>
      <p:sp>
        <p:nvSpPr>
          <p:cNvPr id="6" name="Content Placeholder 5">
            <a:extLst>
              <a:ext uri="{FF2B5EF4-FFF2-40B4-BE49-F238E27FC236}">
                <a16:creationId xmlns:a16="http://schemas.microsoft.com/office/drawing/2014/main" id="{C17CADA6-6990-5B41-7C46-2CCE3E533694}"/>
              </a:ext>
            </a:extLst>
          </p:cNvPr>
          <p:cNvSpPr>
            <a:spLocks noGrp="1"/>
          </p:cNvSpPr>
          <p:nvPr>
            <p:ph idx="1"/>
          </p:nvPr>
        </p:nvSpPr>
        <p:spPr>
          <a:xfrm flipV="1">
            <a:off x="1032386" y="5971031"/>
            <a:ext cx="10452477" cy="45719"/>
          </a:xfrm>
        </p:spPr>
        <p:txBody>
          <a:bodyPr/>
          <a:lstStyle/>
          <a:p>
            <a:pPr marL="0" indent="0">
              <a:buNone/>
            </a:pPr>
            <a:endParaRPr lang="en-US" dirty="0"/>
          </a:p>
          <a:p>
            <a:endParaRPr lang="en-GB" dirty="0"/>
          </a:p>
        </p:txBody>
      </p:sp>
    </p:spTree>
    <p:extLst>
      <p:ext uri="{BB962C8B-B14F-4D97-AF65-F5344CB8AC3E}">
        <p14:creationId xmlns:p14="http://schemas.microsoft.com/office/powerpoint/2010/main" val="27578961"/>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8771054_TF11429527_Win32" id="{51F36AC8-494E-4B7D-9399-C9141C5689E7}" vid="{30C7936E-C9D5-4464-AD90-3C5E6F8EB3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{2AD58745-4D21-405C-A0A1-9C995C3ECF9B}tf11429527_win32</Template>
  <TotalTime>191</TotalTime>
  <Words>893</Words>
  <Application>Microsoft Office PowerPoint</Application>
  <PresentationFormat>Widescreen</PresentationFormat>
  <Paragraphs>91</Paragraphs>
  <Slides>12</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Century Gothic</vt:lpstr>
      <vt:lpstr>DM Sans Medium</vt:lpstr>
      <vt:lpstr>Karla</vt:lpstr>
      <vt:lpstr>Univers Condensed Light</vt:lpstr>
      <vt:lpstr>Office Theme</vt:lpstr>
      <vt:lpstr>BIKE SALE’S PROJECT</vt:lpstr>
      <vt:lpstr>Agenda</vt:lpstr>
      <vt:lpstr>Introduction </vt:lpstr>
      <vt:lpstr>BUSINESS TASK</vt:lpstr>
      <vt:lpstr>DATA PREPARATION The data set contains 18 column and 113,036 rows </vt:lpstr>
      <vt:lpstr>DATA CLEANING Deleted a total of 1000 rows of duplicate entry and standardize the customer gender column from M and F to Male and Female Respectively</vt:lpstr>
      <vt:lpstr>DATA ANALYSIS Calculation to determine trends and pattern using pivot table </vt:lpstr>
      <vt:lpstr>DASHBOARD</vt:lpstr>
      <vt:lpstr>This image shows a comprehensive dashboard for bike sales data analysis. Here's a breakdown of the components shown in the dashboard: Top Metrics: Total Revenue: The aggregate revenue generated across all years. Total Cost: The aggregate cost incurred across all years. Total Profit: The calculated profit, derived from total revenue minus total cost. Sum of Quantity Order: The total number of units sold across all transactions. Revenue and Profit Charts: Revenue &amp; Profit by Country: A bar chart displaying the revenue and profit for different countries, helping to compare performance across regions. Revenue &amp; Profit by Year: A bar chart showing the annual revenue and profit, which helps visualize trends over the years.  </vt:lpstr>
      <vt:lpstr> Order Quantity Analysis: Product Order by Year: A line chart showing the order quantity for different product categories (Accessories, Bikes, Clothing) over the years. This helps track the popularity or sales volume trends of different products. Quantity Ordered by Country: A horizontal bar chart that compares the total order quantity among different countries, broken down by product category. Filtering Options: Year and Month: Allows filtering of data to display results for selected years and months. Age Group: Filters data based on different age groups (Youth, Young Adults, Adults, Seniors). Customer Gender: Provides options to filter the data based on customer gender. Tabs for Navigation: Various tabs like 'Sales', 'working sheet', 'pivot table', and the current 'Dashboard' tab indicate different views or sheets within the dashboard for further detailed analysis or raw data access.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Olaitan  Kolawole</dc:creator>
  <cp:lastModifiedBy>olaitan kolawole</cp:lastModifiedBy>
  <cp:revision>2</cp:revision>
  <dcterms:created xsi:type="dcterms:W3CDTF">2024-09-15T10:52:12Z</dcterms:created>
  <dcterms:modified xsi:type="dcterms:W3CDTF">2024-09-16T04:11:01Z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